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8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2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3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4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5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16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17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725" r:id="rId1"/>
  </p:sldMasterIdLst>
  <p:notesMasterIdLst>
    <p:notesMasterId r:id="rId62"/>
  </p:notesMasterIdLst>
  <p:handoutMasterIdLst>
    <p:handoutMasterId r:id="rId63"/>
  </p:handoutMasterIdLst>
  <p:sldIdLst>
    <p:sldId id="256" r:id="rId2"/>
    <p:sldId id="329" r:id="rId3"/>
    <p:sldId id="379" r:id="rId4"/>
    <p:sldId id="309" r:id="rId5"/>
    <p:sldId id="373" r:id="rId6"/>
    <p:sldId id="328" r:id="rId7"/>
    <p:sldId id="368" r:id="rId8"/>
    <p:sldId id="330" r:id="rId9"/>
    <p:sldId id="331" r:id="rId10"/>
    <p:sldId id="346" r:id="rId11"/>
    <p:sldId id="332" r:id="rId12"/>
    <p:sldId id="334" r:id="rId13"/>
    <p:sldId id="347" r:id="rId14"/>
    <p:sldId id="333" r:id="rId15"/>
    <p:sldId id="335" r:id="rId16"/>
    <p:sldId id="348" r:id="rId17"/>
    <p:sldId id="336" r:id="rId18"/>
    <p:sldId id="337" r:id="rId19"/>
    <p:sldId id="349" r:id="rId20"/>
    <p:sldId id="382" r:id="rId21"/>
    <p:sldId id="374" r:id="rId22"/>
    <p:sldId id="362" r:id="rId23"/>
    <p:sldId id="338" r:id="rId24"/>
    <p:sldId id="340" r:id="rId25"/>
    <p:sldId id="341" r:id="rId26"/>
    <p:sldId id="342" r:id="rId27"/>
    <p:sldId id="343" r:id="rId28"/>
    <p:sldId id="344" r:id="rId29"/>
    <p:sldId id="345" r:id="rId30"/>
    <p:sldId id="350" r:id="rId31"/>
    <p:sldId id="383" r:id="rId32"/>
    <p:sldId id="375" r:id="rId33"/>
    <p:sldId id="351" r:id="rId34"/>
    <p:sldId id="355" r:id="rId35"/>
    <p:sldId id="354" r:id="rId36"/>
    <p:sldId id="352" r:id="rId37"/>
    <p:sldId id="384" r:id="rId38"/>
    <p:sldId id="376" r:id="rId39"/>
    <p:sldId id="356" r:id="rId40"/>
    <p:sldId id="357" r:id="rId41"/>
    <p:sldId id="359" r:id="rId42"/>
    <p:sldId id="358" r:id="rId43"/>
    <p:sldId id="360" r:id="rId44"/>
    <p:sldId id="385" r:id="rId45"/>
    <p:sldId id="377" r:id="rId46"/>
    <p:sldId id="339" r:id="rId47"/>
    <p:sldId id="361" r:id="rId48"/>
    <p:sldId id="363" r:id="rId49"/>
    <p:sldId id="364" r:id="rId50"/>
    <p:sldId id="366" r:id="rId51"/>
    <p:sldId id="365" r:id="rId52"/>
    <p:sldId id="367" r:id="rId53"/>
    <p:sldId id="369" r:id="rId54"/>
    <p:sldId id="370" r:id="rId55"/>
    <p:sldId id="371" r:id="rId56"/>
    <p:sldId id="372" r:id="rId57"/>
    <p:sldId id="387" r:id="rId58"/>
    <p:sldId id="386" r:id="rId59"/>
    <p:sldId id="378" r:id="rId60"/>
    <p:sldId id="381" r:id="rId61"/>
  </p:sldIdLst>
  <p:sldSz cx="12192000" cy="6858000"/>
  <p:notesSz cx="6858000" cy="9144000"/>
  <p:defaultTextStyle>
    <a:defPPr rtl="0"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" name="Author" initials="A" lastIdx="0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CBCC"/>
    <a:srgbClr val="F96B6E"/>
    <a:srgbClr val="339933"/>
    <a:srgbClr val="4653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CFF9799-E3B2-42C5-BF26-316D8DAEDBC8}" v="5" dt="2026-04-10T09:39:21.95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llemlayout 2 - Markering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7292A2E-F333-43FB-9621-5CBBE7FDCDCB}" styleName="Lyst layout 2 - Markering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BDBED569-4797-4DF1-A0F4-6AAB3CD982D8}" styleName="Lyst layout 3 - Markering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llemlayout 2 - Markering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9" autoAdjust="0"/>
    <p:restoredTop sz="87767" autoAdjust="0"/>
  </p:normalViewPr>
  <p:slideViewPr>
    <p:cSldViewPr snapToGrid="0">
      <p:cViewPr varScale="1">
        <p:scale>
          <a:sx n="130" d="100"/>
          <a:sy n="130" d="100"/>
        </p:scale>
        <p:origin x="1336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3" d="100"/>
          <a:sy n="93" d="100"/>
        </p:scale>
        <p:origin x="295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handoutMaster" Target="handoutMasters/handoutMaster1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commentAuthors" Target="commentAuthors.xml"/><Relationship Id="rId69" Type="http://schemas.microsoft.com/office/2015/10/relationships/revisionInfo" Target="revisionInfo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F07F19-1F50-4B42-A7A0-278DF9D25BB1}" type="doc">
      <dgm:prSet loTypeId="urn:microsoft.com/office/officeart/2016/7/layout/BasicLinearProcessNumbered#1" loCatId="process" qsTypeId="urn:microsoft.com/office/officeart/2005/8/quickstyle/simple1" qsCatId="simple" csTypeId="urn:microsoft.com/office/officeart/2005/8/colors/accent1_2" csCatId="accent1" phldr="1"/>
      <dgm:spPr/>
      <dgm:t>
        <a:bodyPr rtlCol="0"/>
        <a:lstStyle/>
        <a:p>
          <a:pPr rtl="0"/>
          <a:endParaRPr lang="en-US"/>
        </a:p>
      </dgm:t>
    </dgm:pt>
    <dgm:pt modelId="{2EE95FC5-CD6B-4A50-9262-DC414E16C3EA}">
      <dgm:prSet custT="1"/>
      <dgm:spPr/>
      <dgm:t>
        <a:bodyPr lIns="288000" rtlCol="0"/>
        <a:lstStyle/>
        <a:p>
          <a:pPr algn="ctr" rtl="0"/>
          <a:r>
            <a:rPr lang="da-DK" sz="2000" noProof="0" dirty="0">
              <a:solidFill>
                <a:schemeClr val="accent1">
                  <a:lumMod val="75000"/>
                </a:schemeClr>
              </a:solidFill>
            </a:rPr>
            <a:t>RETNING</a:t>
          </a:r>
        </a:p>
        <a:p>
          <a:pPr algn="ctr" rtl="0"/>
          <a:r>
            <a:rPr lang="da-DK" sz="1600" noProof="0" dirty="0">
              <a:solidFill>
                <a:schemeClr val="tx1"/>
              </a:solidFill>
            </a:rPr>
            <a:t>Mission/DNA</a:t>
          </a:r>
        </a:p>
        <a:p>
          <a:pPr algn="ctr" rtl="0"/>
          <a:r>
            <a:rPr lang="da-DK" sz="1600" noProof="0" dirty="0">
              <a:solidFill>
                <a:schemeClr val="tx1"/>
              </a:solidFill>
            </a:rPr>
            <a:t>Vision</a:t>
          </a:r>
        </a:p>
        <a:p>
          <a:pPr algn="ctr" rtl="0"/>
          <a:r>
            <a:rPr lang="da-DK" sz="1600" noProof="0" dirty="0">
              <a:solidFill>
                <a:schemeClr val="tx1"/>
              </a:solidFill>
            </a:rPr>
            <a:t>Mål</a:t>
          </a:r>
        </a:p>
        <a:p>
          <a:pPr algn="ctr" rtl="0"/>
          <a:r>
            <a:rPr lang="da-DK" sz="1600" noProof="0" dirty="0">
              <a:solidFill>
                <a:schemeClr val="tx1"/>
              </a:solidFill>
            </a:rPr>
            <a:t>USP’er</a:t>
          </a:r>
        </a:p>
      </dgm:t>
    </dgm:pt>
    <dgm:pt modelId="{75374347-884B-4721-8CFF-DF080F5B1C79}" type="parTrans" cxnId="{B3F19EC2-A372-4EC3-BFE0-C62FFDFE3DF6}">
      <dgm:prSet/>
      <dgm:spPr/>
      <dgm:t>
        <a:bodyPr rtlCol="0"/>
        <a:lstStyle/>
        <a:p>
          <a:pPr algn="ctr" rtl="0"/>
          <a:endParaRPr lang="da-DK" noProof="0" dirty="0"/>
        </a:p>
      </dgm:t>
    </dgm:pt>
    <dgm:pt modelId="{C99EBBB1-E916-471C-83C9-ABE85B42AC26}" type="sibTrans" cxnId="{B3F19EC2-A372-4EC3-BFE0-C62FFDFE3DF6}">
      <dgm:prSet phldrT="1" phldr="0"/>
      <dgm:spPr/>
      <dgm:t>
        <a:bodyPr rtlCol="0"/>
        <a:lstStyle/>
        <a:p>
          <a:pPr algn="ctr" rtl="0"/>
          <a:r>
            <a:rPr lang="da-DK" noProof="0"/>
            <a:t>1</a:t>
          </a:r>
          <a:endParaRPr lang="da-DK" noProof="0" dirty="0"/>
        </a:p>
      </dgm:t>
    </dgm:pt>
    <dgm:pt modelId="{F05611F0-8256-4954-B6CB-ED6B4F2DD397}">
      <dgm:prSet custT="1"/>
      <dgm:spPr/>
      <dgm:t>
        <a:bodyPr lIns="288000" rtlCol="0"/>
        <a:lstStyle/>
        <a:p>
          <a:pPr algn="ctr" rtl="0"/>
          <a:r>
            <a:rPr lang="da-DK" sz="2000" noProof="0" dirty="0">
              <a:solidFill>
                <a:schemeClr val="accent1">
                  <a:lumMod val="75000"/>
                </a:schemeClr>
              </a:solidFill>
            </a:rPr>
            <a:t>KUNDERNE</a:t>
          </a:r>
        </a:p>
        <a:p>
          <a:pPr algn="ctr" rtl="0"/>
          <a:r>
            <a:rPr lang="da-DK" sz="1500" noProof="0" dirty="0"/>
            <a:t>Målgrupper</a:t>
          </a:r>
        </a:p>
        <a:p>
          <a:pPr algn="ctr" rtl="0"/>
          <a:r>
            <a:rPr lang="da-DK" sz="1500" noProof="0" dirty="0"/>
            <a:t>Kundetyper</a:t>
          </a:r>
        </a:p>
      </dgm:t>
    </dgm:pt>
    <dgm:pt modelId="{CD7328D6-9FAE-4506-9BDB-E06A571EC1D4}" type="parTrans" cxnId="{914FACD2-336A-4471-9E99-312B3F8EAB04}">
      <dgm:prSet/>
      <dgm:spPr/>
      <dgm:t>
        <a:bodyPr rtlCol="0"/>
        <a:lstStyle/>
        <a:p>
          <a:pPr algn="ctr" rtl="0"/>
          <a:endParaRPr lang="da-DK" noProof="0" dirty="0"/>
        </a:p>
      </dgm:t>
    </dgm:pt>
    <dgm:pt modelId="{6BD5265A-8333-420D-BDB2-65F10B3EBD76}" type="sibTrans" cxnId="{914FACD2-336A-4471-9E99-312B3F8EAB04}">
      <dgm:prSet phldrT="2" phldr="0"/>
      <dgm:spPr/>
      <dgm:t>
        <a:bodyPr rtlCol="0"/>
        <a:lstStyle/>
        <a:p>
          <a:pPr algn="ctr" rtl="0"/>
          <a:r>
            <a:rPr lang="da-DK" noProof="0"/>
            <a:t>2</a:t>
          </a:r>
          <a:endParaRPr lang="da-DK" noProof="0" dirty="0"/>
        </a:p>
      </dgm:t>
    </dgm:pt>
    <dgm:pt modelId="{22625139-F93A-4F3F-A7AA-4923A01AEDF3}">
      <dgm:prSet custT="1"/>
      <dgm:spPr/>
      <dgm:t>
        <a:bodyPr lIns="288000" rtlCol="0"/>
        <a:lstStyle/>
        <a:p>
          <a:pPr algn="ctr" rtl="0"/>
          <a:r>
            <a:rPr lang="da-DK" sz="2000" noProof="0" dirty="0">
              <a:solidFill>
                <a:schemeClr val="accent1">
                  <a:lumMod val="75000"/>
                </a:schemeClr>
              </a:solidFill>
            </a:rPr>
            <a:t>GRUNDSTEN</a:t>
          </a:r>
        </a:p>
        <a:p>
          <a:pPr algn="ctr" rtl="0"/>
          <a:r>
            <a:rPr lang="da-DK" sz="1500" noProof="0" dirty="0"/>
            <a:t>Ressourcer</a:t>
          </a:r>
        </a:p>
        <a:p>
          <a:pPr algn="ctr" rtl="0"/>
          <a:r>
            <a:rPr lang="da-DK" sz="1500" noProof="0" dirty="0"/>
            <a:t>Forudsætninger</a:t>
          </a:r>
        </a:p>
      </dgm:t>
    </dgm:pt>
    <dgm:pt modelId="{F549A0EB-6BE9-4749-8336-B02A279AE302}" type="parTrans" cxnId="{FC7721F0-429B-4CE7-BE98-C2F3C41FE9C7}">
      <dgm:prSet/>
      <dgm:spPr/>
      <dgm:t>
        <a:bodyPr rtlCol="0"/>
        <a:lstStyle/>
        <a:p>
          <a:pPr algn="ctr" rtl="0"/>
          <a:endParaRPr lang="da-DK" noProof="0" dirty="0"/>
        </a:p>
      </dgm:t>
    </dgm:pt>
    <dgm:pt modelId="{A8E2FA08-4DD4-4654-A85D-9A99162D6201}" type="sibTrans" cxnId="{FC7721F0-429B-4CE7-BE98-C2F3C41FE9C7}">
      <dgm:prSet phldrT="3" phldr="0"/>
      <dgm:spPr/>
      <dgm:t>
        <a:bodyPr rtlCol="0"/>
        <a:lstStyle/>
        <a:p>
          <a:pPr algn="ctr" rtl="0"/>
          <a:r>
            <a:rPr lang="da-DK" noProof="0"/>
            <a:t>3</a:t>
          </a:r>
          <a:endParaRPr lang="da-DK" noProof="0" dirty="0"/>
        </a:p>
      </dgm:t>
    </dgm:pt>
    <dgm:pt modelId="{140952D0-0E1D-4F48-9F16-53581487CFA0}">
      <dgm:prSet custT="1"/>
      <dgm:spPr/>
      <dgm:t>
        <a:bodyPr lIns="288000" rtlCol="0"/>
        <a:lstStyle/>
        <a:p>
          <a:pPr algn="ctr" rtl="0"/>
          <a:r>
            <a:rPr lang="da-DK" sz="2000" noProof="0" dirty="0">
              <a:solidFill>
                <a:schemeClr val="accent1">
                  <a:lumMod val="75000"/>
                </a:schemeClr>
              </a:solidFill>
            </a:rPr>
            <a:t>DRIVERS</a:t>
          </a:r>
        </a:p>
        <a:p>
          <a:pPr algn="ctr" rtl="0"/>
          <a:r>
            <a:rPr lang="da-DK" sz="1500" noProof="0" dirty="0"/>
            <a:t>Knapper</a:t>
          </a:r>
        </a:p>
        <a:p>
          <a:pPr algn="ctr" rtl="0"/>
          <a:r>
            <a:rPr lang="da-DK" sz="1500" noProof="0" dirty="0"/>
            <a:t>Tandhjul</a:t>
          </a:r>
        </a:p>
      </dgm:t>
    </dgm:pt>
    <dgm:pt modelId="{790C446F-6917-41E7-BE01-7AFE2676D505}" type="parTrans" cxnId="{B07163E8-ADEC-492A-8F07-7E5786AB23AE}">
      <dgm:prSet/>
      <dgm:spPr/>
      <dgm:t>
        <a:bodyPr rtlCol="0"/>
        <a:lstStyle/>
        <a:p>
          <a:pPr algn="ctr" rtl="0"/>
          <a:endParaRPr lang="da-DK" noProof="0" dirty="0"/>
        </a:p>
      </dgm:t>
    </dgm:pt>
    <dgm:pt modelId="{2804F27C-9BA9-4D07-AB02-74BE7DFA2C0E}" type="sibTrans" cxnId="{B07163E8-ADEC-492A-8F07-7E5786AB23AE}">
      <dgm:prSet phldrT="4" phldr="0"/>
      <dgm:spPr/>
      <dgm:t>
        <a:bodyPr rtlCol="0"/>
        <a:lstStyle/>
        <a:p>
          <a:pPr algn="ctr" rtl="0"/>
          <a:r>
            <a:rPr lang="da-DK" noProof="0"/>
            <a:t>4</a:t>
          </a:r>
          <a:endParaRPr lang="da-DK" noProof="0" dirty="0"/>
        </a:p>
      </dgm:t>
    </dgm:pt>
    <dgm:pt modelId="{C2F8C7F7-44C4-414A-BCCD-56E91DD0A777}">
      <dgm:prSet custT="1"/>
      <dgm:spPr/>
      <dgm:t>
        <a:bodyPr lIns="288000" rtlCol="0"/>
        <a:lstStyle/>
        <a:p>
          <a:pPr algn="ctr" rtl="0"/>
          <a:r>
            <a:rPr lang="da-DK" sz="2000" noProof="0" dirty="0">
              <a:solidFill>
                <a:schemeClr val="accent1">
                  <a:lumMod val="75000"/>
                </a:schemeClr>
              </a:solidFill>
            </a:rPr>
            <a:t>ACTION</a:t>
          </a:r>
        </a:p>
        <a:p>
          <a:pPr algn="ctr" rtl="0"/>
          <a:r>
            <a:rPr lang="da-DK" sz="1500" noProof="0" dirty="0"/>
            <a:t>Fokus</a:t>
          </a:r>
        </a:p>
        <a:p>
          <a:pPr algn="ctr" rtl="0"/>
          <a:r>
            <a:rPr lang="da-DK" sz="1500" noProof="0" dirty="0"/>
            <a:t>Handlingsplan</a:t>
          </a:r>
        </a:p>
        <a:p>
          <a:pPr algn="ctr" rtl="0"/>
          <a:r>
            <a:rPr lang="da-DK" sz="1500" noProof="0" dirty="0"/>
            <a:t>Strategi i dagligdagen</a:t>
          </a:r>
        </a:p>
      </dgm:t>
    </dgm:pt>
    <dgm:pt modelId="{E6C6DF88-9436-40D7-BA84-18FE896A6151}" type="parTrans" cxnId="{14D43B81-F92D-4CD8-9D1E-78CBF092C750}">
      <dgm:prSet/>
      <dgm:spPr/>
      <dgm:t>
        <a:bodyPr rtlCol="0"/>
        <a:lstStyle/>
        <a:p>
          <a:pPr algn="ctr" rtl="0"/>
          <a:endParaRPr lang="da-DK" noProof="0" dirty="0"/>
        </a:p>
      </dgm:t>
    </dgm:pt>
    <dgm:pt modelId="{4E39967D-43EF-4F15-814A-2F491D900D43}" type="sibTrans" cxnId="{14D43B81-F92D-4CD8-9D1E-78CBF092C750}">
      <dgm:prSet phldrT="5" phldr="0"/>
      <dgm:spPr/>
      <dgm:t>
        <a:bodyPr rtlCol="0"/>
        <a:lstStyle/>
        <a:p>
          <a:pPr algn="ctr" rtl="0"/>
          <a:r>
            <a:rPr lang="da-DK" noProof="0"/>
            <a:t>5</a:t>
          </a:r>
          <a:endParaRPr lang="da-DK" noProof="0" dirty="0"/>
        </a:p>
      </dgm:t>
    </dgm:pt>
    <dgm:pt modelId="{C09B749D-9CF7-492C-B341-D9553818451B}" type="pres">
      <dgm:prSet presAssocID="{D0F07F19-1F50-4B42-A7A0-278DF9D25BB1}" presName="Name0" presStyleCnt="0">
        <dgm:presLayoutVars>
          <dgm:animLvl val="lvl"/>
          <dgm:resizeHandles val="exact"/>
        </dgm:presLayoutVars>
      </dgm:prSet>
      <dgm:spPr/>
    </dgm:pt>
    <dgm:pt modelId="{8EEF3829-836D-4E60-A9BC-8F0AD18883EE}" type="pres">
      <dgm:prSet presAssocID="{2EE95FC5-CD6B-4A50-9262-DC414E16C3EA}" presName="compositeNode" presStyleCnt="0">
        <dgm:presLayoutVars>
          <dgm:bulletEnabled val="1"/>
        </dgm:presLayoutVars>
      </dgm:prSet>
      <dgm:spPr/>
    </dgm:pt>
    <dgm:pt modelId="{5947A689-FC4A-4FDF-BDDD-890A8474DEF9}" type="pres">
      <dgm:prSet presAssocID="{2EE95FC5-CD6B-4A50-9262-DC414E16C3EA}" presName="bgRect" presStyleLbl="bgAccFollowNode1" presStyleIdx="0" presStyleCnt="5"/>
      <dgm:spPr/>
    </dgm:pt>
    <dgm:pt modelId="{94E9EF1A-1D07-4210-9402-6C559E90358A}" type="pres">
      <dgm:prSet presAssocID="{C99EBBB1-E916-471C-83C9-ABE85B42AC26}" presName="sibTransNodeCircle" presStyleLbl="alignNode1" presStyleIdx="0" presStyleCnt="10">
        <dgm:presLayoutVars>
          <dgm:chMax val="0"/>
          <dgm:bulletEnabled/>
        </dgm:presLayoutVars>
      </dgm:prSet>
      <dgm:spPr>
        <a:prstGeom prst="rect">
          <a:avLst/>
        </a:prstGeom>
      </dgm:spPr>
    </dgm:pt>
    <dgm:pt modelId="{B9E74D06-8974-46A7-BDE8-CAC0846523DB}" type="pres">
      <dgm:prSet presAssocID="{2EE95FC5-CD6B-4A50-9262-DC414E16C3EA}" presName="bottomLine" presStyleLbl="alignNode1" presStyleIdx="1" presStyleCnt="10">
        <dgm:presLayoutVars/>
      </dgm:prSet>
      <dgm:spPr/>
    </dgm:pt>
    <dgm:pt modelId="{815671D8-22AE-4967-8461-EBC1C9F97F94}" type="pres">
      <dgm:prSet presAssocID="{2EE95FC5-CD6B-4A50-9262-DC414E16C3EA}" presName="nodeText" presStyleLbl="bgAccFollowNode1" presStyleIdx="0" presStyleCnt="5">
        <dgm:presLayoutVars>
          <dgm:bulletEnabled val="1"/>
        </dgm:presLayoutVars>
      </dgm:prSet>
      <dgm:spPr/>
    </dgm:pt>
    <dgm:pt modelId="{4345A606-3100-40DC-847D-F26F8DFFB0A4}" type="pres">
      <dgm:prSet presAssocID="{C99EBBB1-E916-471C-83C9-ABE85B42AC26}" presName="sibTrans" presStyleCnt="0"/>
      <dgm:spPr/>
    </dgm:pt>
    <dgm:pt modelId="{9D438F26-CD1B-4D67-AF02-B4D0BD99464E}" type="pres">
      <dgm:prSet presAssocID="{F05611F0-8256-4954-B6CB-ED6B4F2DD397}" presName="compositeNode" presStyleCnt="0">
        <dgm:presLayoutVars>
          <dgm:bulletEnabled val="1"/>
        </dgm:presLayoutVars>
      </dgm:prSet>
      <dgm:spPr/>
    </dgm:pt>
    <dgm:pt modelId="{5C8F9B26-840A-4F96-8D27-2D7E00511C9A}" type="pres">
      <dgm:prSet presAssocID="{F05611F0-8256-4954-B6CB-ED6B4F2DD397}" presName="bgRect" presStyleLbl="bgAccFollowNode1" presStyleIdx="1" presStyleCnt="5"/>
      <dgm:spPr/>
    </dgm:pt>
    <dgm:pt modelId="{DAC041B6-6570-477A-B4C1-5CB7E0EFE0DC}" type="pres">
      <dgm:prSet presAssocID="{6BD5265A-8333-420D-BDB2-65F10B3EBD76}" presName="sibTransNodeCircle" presStyleLbl="alignNode1" presStyleIdx="2" presStyleCnt="10">
        <dgm:presLayoutVars>
          <dgm:chMax val="0"/>
          <dgm:bulletEnabled/>
        </dgm:presLayoutVars>
      </dgm:prSet>
      <dgm:spPr>
        <a:prstGeom prst="rect">
          <a:avLst/>
        </a:prstGeom>
      </dgm:spPr>
    </dgm:pt>
    <dgm:pt modelId="{F8ADDB2A-2689-4ACF-8222-B372EB5C8D35}" type="pres">
      <dgm:prSet presAssocID="{F05611F0-8256-4954-B6CB-ED6B4F2DD397}" presName="bottomLine" presStyleLbl="alignNode1" presStyleIdx="3" presStyleCnt="10">
        <dgm:presLayoutVars/>
      </dgm:prSet>
      <dgm:spPr/>
    </dgm:pt>
    <dgm:pt modelId="{36EB2DDF-B510-4B3C-AF9A-757E14A78E4D}" type="pres">
      <dgm:prSet presAssocID="{F05611F0-8256-4954-B6CB-ED6B4F2DD397}" presName="nodeText" presStyleLbl="bgAccFollowNode1" presStyleIdx="1" presStyleCnt="5">
        <dgm:presLayoutVars>
          <dgm:bulletEnabled val="1"/>
        </dgm:presLayoutVars>
      </dgm:prSet>
      <dgm:spPr/>
    </dgm:pt>
    <dgm:pt modelId="{8BDDBF6E-ECE6-4E6A-B0D3-17197BA824D3}" type="pres">
      <dgm:prSet presAssocID="{6BD5265A-8333-420D-BDB2-65F10B3EBD76}" presName="sibTrans" presStyleCnt="0"/>
      <dgm:spPr/>
    </dgm:pt>
    <dgm:pt modelId="{5419C900-3474-4480-82CB-923AF8027A48}" type="pres">
      <dgm:prSet presAssocID="{22625139-F93A-4F3F-A7AA-4923A01AEDF3}" presName="compositeNode" presStyleCnt="0">
        <dgm:presLayoutVars>
          <dgm:bulletEnabled val="1"/>
        </dgm:presLayoutVars>
      </dgm:prSet>
      <dgm:spPr/>
    </dgm:pt>
    <dgm:pt modelId="{83253AE2-89B5-4ADC-817A-FEF4E0BC4B49}" type="pres">
      <dgm:prSet presAssocID="{22625139-F93A-4F3F-A7AA-4923A01AEDF3}" presName="bgRect" presStyleLbl="bgAccFollowNode1" presStyleIdx="2" presStyleCnt="5"/>
      <dgm:spPr/>
    </dgm:pt>
    <dgm:pt modelId="{82EE2C17-F664-4616-8F76-97637F08E124}" type="pres">
      <dgm:prSet presAssocID="{A8E2FA08-4DD4-4654-A85D-9A99162D6201}" presName="sibTransNodeCircle" presStyleLbl="alignNode1" presStyleIdx="4" presStyleCnt="10">
        <dgm:presLayoutVars>
          <dgm:chMax val="0"/>
          <dgm:bulletEnabled/>
        </dgm:presLayoutVars>
      </dgm:prSet>
      <dgm:spPr>
        <a:prstGeom prst="rect">
          <a:avLst/>
        </a:prstGeom>
      </dgm:spPr>
    </dgm:pt>
    <dgm:pt modelId="{96383FDE-483E-4E6D-B151-4FC41C065094}" type="pres">
      <dgm:prSet presAssocID="{22625139-F93A-4F3F-A7AA-4923A01AEDF3}" presName="bottomLine" presStyleLbl="alignNode1" presStyleIdx="5" presStyleCnt="10">
        <dgm:presLayoutVars/>
      </dgm:prSet>
      <dgm:spPr/>
    </dgm:pt>
    <dgm:pt modelId="{BBF86657-8EAE-46E6-B25A-D2056AE50973}" type="pres">
      <dgm:prSet presAssocID="{22625139-F93A-4F3F-A7AA-4923A01AEDF3}" presName="nodeText" presStyleLbl="bgAccFollowNode1" presStyleIdx="2" presStyleCnt="5">
        <dgm:presLayoutVars>
          <dgm:bulletEnabled val="1"/>
        </dgm:presLayoutVars>
      </dgm:prSet>
      <dgm:spPr/>
    </dgm:pt>
    <dgm:pt modelId="{8DC76FCE-F8A0-43BB-94B0-26867DA9F629}" type="pres">
      <dgm:prSet presAssocID="{A8E2FA08-4DD4-4654-A85D-9A99162D6201}" presName="sibTrans" presStyleCnt="0"/>
      <dgm:spPr/>
    </dgm:pt>
    <dgm:pt modelId="{46746BF8-8C13-403D-B74A-6BA79A7FA811}" type="pres">
      <dgm:prSet presAssocID="{140952D0-0E1D-4F48-9F16-53581487CFA0}" presName="compositeNode" presStyleCnt="0">
        <dgm:presLayoutVars>
          <dgm:bulletEnabled val="1"/>
        </dgm:presLayoutVars>
      </dgm:prSet>
      <dgm:spPr/>
    </dgm:pt>
    <dgm:pt modelId="{7ACBA089-E576-4FF4-865F-C3BBF7659A23}" type="pres">
      <dgm:prSet presAssocID="{140952D0-0E1D-4F48-9F16-53581487CFA0}" presName="bgRect" presStyleLbl="bgAccFollowNode1" presStyleIdx="3" presStyleCnt="5"/>
      <dgm:spPr/>
    </dgm:pt>
    <dgm:pt modelId="{3CBA3CC0-D70A-4B98-9329-64604EDF25F0}" type="pres">
      <dgm:prSet presAssocID="{2804F27C-9BA9-4D07-AB02-74BE7DFA2C0E}" presName="sibTransNodeCircle" presStyleLbl="alignNode1" presStyleIdx="6" presStyleCnt="10">
        <dgm:presLayoutVars>
          <dgm:chMax val="0"/>
          <dgm:bulletEnabled/>
        </dgm:presLayoutVars>
      </dgm:prSet>
      <dgm:spPr>
        <a:prstGeom prst="rect">
          <a:avLst/>
        </a:prstGeom>
      </dgm:spPr>
    </dgm:pt>
    <dgm:pt modelId="{5BE72261-3EB3-4585-8739-2FFBAED12B80}" type="pres">
      <dgm:prSet presAssocID="{140952D0-0E1D-4F48-9F16-53581487CFA0}" presName="bottomLine" presStyleLbl="alignNode1" presStyleIdx="7" presStyleCnt="10">
        <dgm:presLayoutVars/>
      </dgm:prSet>
      <dgm:spPr/>
    </dgm:pt>
    <dgm:pt modelId="{64EF213D-B16C-4AC2-8183-B62F7FC17277}" type="pres">
      <dgm:prSet presAssocID="{140952D0-0E1D-4F48-9F16-53581487CFA0}" presName="nodeText" presStyleLbl="bgAccFollowNode1" presStyleIdx="3" presStyleCnt="5">
        <dgm:presLayoutVars>
          <dgm:bulletEnabled val="1"/>
        </dgm:presLayoutVars>
      </dgm:prSet>
      <dgm:spPr/>
    </dgm:pt>
    <dgm:pt modelId="{5104EC6E-10DA-48BE-A121-0D66CB60A3C3}" type="pres">
      <dgm:prSet presAssocID="{2804F27C-9BA9-4D07-AB02-74BE7DFA2C0E}" presName="sibTrans" presStyleCnt="0"/>
      <dgm:spPr/>
    </dgm:pt>
    <dgm:pt modelId="{A0A34020-1B08-49AD-AD60-D2002D7C7E0A}" type="pres">
      <dgm:prSet presAssocID="{C2F8C7F7-44C4-414A-BCCD-56E91DD0A777}" presName="compositeNode" presStyleCnt="0">
        <dgm:presLayoutVars>
          <dgm:bulletEnabled val="1"/>
        </dgm:presLayoutVars>
      </dgm:prSet>
      <dgm:spPr/>
    </dgm:pt>
    <dgm:pt modelId="{5F8AA2D1-7ADE-4FAB-AB73-E999EB93EDA0}" type="pres">
      <dgm:prSet presAssocID="{C2F8C7F7-44C4-414A-BCCD-56E91DD0A777}" presName="bgRect" presStyleLbl="bgAccFollowNode1" presStyleIdx="4" presStyleCnt="5"/>
      <dgm:spPr/>
    </dgm:pt>
    <dgm:pt modelId="{FEC87D35-FF68-4830-9865-7026502B7734}" type="pres">
      <dgm:prSet presAssocID="{4E39967D-43EF-4F15-814A-2F491D900D43}" presName="sibTransNodeCircle" presStyleLbl="alignNode1" presStyleIdx="8" presStyleCnt="10">
        <dgm:presLayoutVars>
          <dgm:chMax val="0"/>
          <dgm:bulletEnabled/>
        </dgm:presLayoutVars>
      </dgm:prSet>
      <dgm:spPr>
        <a:prstGeom prst="rect">
          <a:avLst/>
        </a:prstGeom>
      </dgm:spPr>
    </dgm:pt>
    <dgm:pt modelId="{F57AF353-CCB4-4030-9EEE-1DC7B4B0CC7D}" type="pres">
      <dgm:prSet presAssocID="{C2F8C7F7-44C4-414A-BCCD-56E91DD0A777}" presName="bottomLine" presStyleLbl="alignNode1" presStyleIdx="9" presStyleCnt="10">
        <dgm:presLayoutVars/>
      </dgm:prSet>
      <dgm:spPr/>
    </dgm:pt>
    <dgm:pt modelId="{9CC4D03B-B44B-4A64-A041-4758701F1C59}" type="pres">
      <dgm:prSet presAssocID="{C2F8C7F7-44C4-414A-BCCD-56E91DD0A777}" presName="nodeText" presStyleLbl="bgAccFollowNode1" presStyleIdx="4" presStyleCnt="5">
        <dgm:presLayoutVars>
          <dgm:bulletEnabled val="1"/>
        </dgm:presLayoutVars>
      </dgm:prSet>
      <dgm:spPr/>
    </dgm:pt>
  </dgm:ptLst>
  <dgm:cxnLst>
    <dgm:cxn modelId="{A4B80D2D-7E35-421F-8BF9-55B39C33B9BE}" type="presOf" srcId="{A8E2FA08-4DD4-4654-A85D-9A99162D6201}" destId="{82EE2C17-F664-4616-8F76-97637F08E124}" srcOrd="0" destOrd="0" presId="urn:microsoft.com/office/officeart/2016/7/layout/BasicLinearProcessNumbered#1"/>
    <dgm:cxn modelId="{C0185933-A2E8-4CA8-BE2D-4651F528D2DE}" type="presOf" srcId="{2EE95FC5-CD6B-4A50-9262-DC414E16C3EA}" destId="{815671D8-22AE-4967-8461-EBC1C9F97F94}" srcOrd="1" destOrd="0" presId="urn:microsoft.com/office/officeart/2016/7/layout/BasicLinearProcessNumbered#1"/>
    <dgm:cxn modelId="{2218E939-6CA8-4442-A4E7-EF92FEA01DDF}" type="presOf" srcId="{140952D0-0E1D-4F48-9F16-53581487CFA0}" destId="{7ACBA089-E576-4FF4-865F-C3BBF7659A23}" srcOrd="0" destOrd="0" presId="urn:microsoft.com/office/officeart/2016/7/layout/BasicLinearProcessNumbered#1"/>
    <dgm:cxn modelId="{23907F3B-DE45-45CF-9707-5E4F6F6973DA}" type="presOf" srcId="{D0F07F19-1F50-4B42-A7A0-278DF9D25BB1}" destId="{C09B749D-9CF7-492C-B341-D9553818451B}" srcOrd="0" destOrd="0" presId="urn:microsoft.com/office/officeart/2016/7/layout/BasicLinearProcessNumbered#1"/>
    <dgm:cxn modelId="{AFE8A667-BFCC-42CE-A7FE-3066C60B154E}" type="presOf" srcId="{F05611F0-8256-4954-B6CB-ED6B4F2DD397}" destId="{5C8F9B26-840A-4F96-8D27-2D7E00511C9A}" srcOrd="0" destOrd="0" presId="urn:microsoft.com/office/officeart/2016/7/layout/BasicLinearProcessNumbered#1"/>
    <dgm:cxn modelId="{6C312549-8F7E-4A80-AB71-9D3156BFBF4C}" type="presOf" srcId="{C2F8C7F7-44C4-414A-BCCD-56E91DD0A777}" destId="{5F8AA2D1-7ADE-4FAB-AB73-E999EB93EDA0}" srcOrd="0" destOrd="0" presId="urn:microsoft.com/office/officeart/2016/7/layout/BasicLinearProcessNumbered#1"/>
    <dgm:cxn modelId="{7043076B-C1A0-4D82-B9C2-7389C21548EF}" type="presOf" srcId="{22625139-F93A-4F3F-A7AA-4923A01AEDF3}" destId="{BBF86657-8EAE-46E6-B25A-D2056AE50973}" srcOrd="1" destOrd="0" presId="urn:microsoft.com/office/officeart/2016/7/layout/BasicLinearProcessNumbered#1"/>
    <dgm:cxn modelId="{40CAD671-AB1B-4EF2-BD4C-E4C43639C27E}" type="presOf" srcId="{2EE95FC5-CD6B-4A50-9262-DC414E16C3EA}" destId="{5947A689-FC4A-4FDF-BDDD-890A8474DEF9}" srcOrd="0" destOrd="0" presId="urn:microsoft.com/office/officeart/2016/7/layout/BasicLinearProcessNumbered#1"/>
    <dgm:cxn modelId="{14D43B81-F92D-4CD8-9D1E-78CBF092C750}" srcId="{D0F07F19-1F50-4B42-A7A0-278DF9D25BB1}" destId="{C2F8C7F7-44C4-414A-BCCD-56E91DD0A777}" srcOrd="4" destOrd="0" parTransId="{E6C6DF88-9436-40D7-BA84-18FE896A6151}" sibTransId="{4E39967D-43EF-4F15-814A-2F491D900D43}"/>
    <dgm:cxn modelId="{9CDE7D88-716E-4C97-9A52-FF7131643C5F}" type="presOf" srcId="{F05611F0-8256-4954-B6CB-ED6B4F2DD397}" destId="{36EB2DDF-B510-4B3C-AF9A-757E14A78E4D}" srcOrd="1" destOrd="0" presId="urn:microsoft.com/office/officeart/2016/7/layout/BasicLinearProcessNumbered#1"/>
    <dgm:cxn modelId="{DD5C168A-90C7-41E2-9576-A79BBC6325CE}" type="presOf" srcId="{C99EBBB1-E916-471C-83C9-ABE85B42AC26}" destId="{94E9EF1A-1D07-4210-9402-6C559E90358A}" srcOrd="0" destOrd="0" presId="urn:microsoft.com/office/officeart/2016/7/layout/BasicLinearProcessNumbered#1"/>
    <dgm:cxn modelId="{CBD31B8E-CB23-4FA8-93FE-5BB4814BBB0B}" type="presOf" srcId="{2804F27C-9BA9-4D07-AB02-74BE7DFA2C0E}" destId="{3CBA3CC0-D70A-4B98-9329-64604EDF25F0}" srcOrd="0" destOrd="0" presId="urn:microsoft.com/office/officeart/2016/7/layout/BasicLinearProcessNumbered#1"/>
    <dgm:cxn modelId="{B3F19EC2-A372-4EC3-BFE0-C62FFDFE3DF6}" srcId="{D0F07F19-1F50-4B42-A7A0-278DF9D25BB1}" destId="{2EE95FC5-CD6B-4A50-9262-DC414E16C3EA}" srcOrd="0" destOrd="0" parTransId="{75374347-884B-4721-8CFF-DF080F5B1C79}" sibTransId="{C99EBBB1-E916-471C-83C9-ABE85B42AC26}"/>
    <dgm:cxn modelId="{40F5D2CB-DECC-41AF-8388-AD6EA6907126}" type="presOf" srcId="{6BD5265A-8333-420D-BDB2-65F10B3EBD76}" destId="{DAC041B6-6570-477A-B4C1-5CB7E0EFE0DC}" srcOrd="0" destOrd="0" presId="urn:microsoft.com/office/officeart/2016/7/layout/BasicLinearProcessNumbered#1"/>
    <dgm:cxn modelId="{914FACD2-336A-4471-9E99-312B3F8EAB04}" srcId="{D0F07F19-1F50-4B42-A7A0-278DF9D25BB1}" destId="{F05611F0-8256-4954-B6CB-ED6B4F2DD397}" srcOrd="1" destOrd="0" parTransId="{CD7328D6-9FAE-4506-9BDB-E06A571EC1D4}" sibTransId="{6BD5265A-8333-420D-BDB2-65F10B3EBD76}"/>
    <dgm:cxn modelId="{40CCC9E3-44E6-462B-900C-44AC8FC352F3}" type="presOf" srcId="{4E39967D-43EF-4F15-814A-2F491D900D43}" destId="{FEC87D35-FF68-4830-9865-7026502B7734}" srcOrd="0" destOrd="0" presId="urn:microsoft.com/office/officeart/2016/7/layout/BasicLinearProcessNumbered#1"/>
    <dgm:cxn modelId="{B07163E8-ADEC-492A-8F07-7E5786AB23AE}" srcId="{D0F07F19-1F50-4B42-A7A0-278DF9D25BB1}" destId="{140952D0-0E1D-4F48-9F16-53581487CFA0}" srcOrd="3" destOrd="0" parTransId="{790C446F-6917-41E7-BE01-7AFE2676D505}" sibTransId="{2804F27C-9BA9-4D07-AB02-74BE7DFA2C0E}"/>
    <dgm:cxn modelId="{D0999FEB-3F13-4B99-8767-7340A2A83933}" type="presOf" srcId="{22625139-F93A-4F3F-A7AA-4923A01AEDF3}" destId="{83253AE2-89B5-4ADC-817A-FEF4E0BC4B49}" srcOrd="0" destOrd="0" presId="urn:microsoft.com/office/officeart/2016/7/layout/BasicLinearProcessNumbered#1"/>
    <dgm:cxn modelId="{E061BDEB-384B-4165-AF47-0D2CE9C70384}" type="presOf" srcId="{C2F8C7F7-44C4-414A-BCCD-56E91DD0A777}" destId="{9CC4D03B-B44B-4A64-A041-4758701F1C59}" srcOrd="1" destOrd="0" presId="urn:microsoft.com/office/officeart/2016/7/layout/BasicLinearProcessNumbered#1"/>
    <dgm:cxn modelId="{FC7721F0-429B-4CE7-BE98-C2F3C41FE9C7}" srcId="{D0F07F19-1F50-4B42-A7A0-278DF9D25BB1}" destId="{22625139-F93A-4F3F-A7AA-4923A01AEDF3}" srcOrd="2" destOrd="0" parTransId="{F549A0EB-6BE9-4749-8336-B02A279AE302}" sibTransId="{A8E2FA08-4DD4-4654-A85D-9A99162D6201}"/>
    <dgm:cxn modelId="{27E5EDFC-7359-48F6-8E3F-270CF15B8D2C}" type="presOf" srcId="{140952D0-0E1D-4F48-9F16-53581487CFA0}" destId="{64EF213D-B16C-4AC2-8183-B62F7FC17277}" srcOrd="1" destOrd="0" presId="urn:microsoft.com/office/officeart/2016/7/layout/BasicLinearProcessNumbered#1"/>
    <dgm:cxn modelId="{B5FABEA6-FE83-4DC3-A3AB-25B621203785}" type="presParOf" srcId="{C09B749D-9CF7-492C-B341-D9553818451B}" destId="{8EEF3829-836D-4E60-A9BC-8F0AD18883EE}" srcOrd="0" destOrd="0" presId="urn:microsoft.com/office/officeart/2016/7/layout/BasicLinearProcessNumbered#1"/>
    <dgm:cxn modelId="{E8C71572-9F0A-4ED2-BA52-A961EB56A76C}" type="presParOf" srcId="{8EEF3829-836D-4E60-A9BC-8F0AD18883EE}" destId="{5947A689-FC4A-4FDF-BDDD-890A8474DEF9}" srcOrd="0" destOrd="0" presId="urn:microsoft.com/office/officeart/2016/7/layout/BasicLinearProcessNumbered#1"/>
    <dgm:cxn modelId="{67C04E6E-4316-4DC8-9615-DBC47E4DDF35}" type="presParOf" srcId="{8EEF3829-836D-4E60-A9BC-8F0AD18883EE}" destId="{94E9EF1A-1D07-4210-9402-6C559E90358A}" srcOrd="1" destOrd="0" presId="urn:microsoft.com/office/officeart/2016/7/layout/BasicLinearProcessNumbered#1"/>
    <dgm:cxn modelId="{003FA2D7-FBDD-45A5-BDB1-BBCD5557649A}" type="presParOf" srcId="{8EEF3829-836D-4E60-A9BC-8F0AD18883EE}" destId="{B9E74D06-8974-46A7-BDE8-CAC0846523DB}" srcOrd="2" destOrd="0" presId="urn:microsoft.com/office/officeart/2016/7/layout/BasicLinearProcessNumbered#1"/>
    <dgm:cxn modelId="{3E9A9986-48DD-4CC7-91FE-1707EBC7E65A}" type="presParOf" srcId="{8EEF3829-836D-4E60-A9BC-8F0AD18883EE}" destId="{815671D8-22AE-4967-8461-EBC1C9F97F94}" srcOrd="3" destOrd="0" presId="urn:microsoft.com/office/officeart/2016/7/layout/BasicLinearProcessNumbered#1"/>
    <dgm:cxn modelId="{2711AD4E-AE27-4FCF-8A6A-77C0EB08E796}" type="presParOf" srcId="{C09B749D-9CF7-492C-B341-D9553818451B}" destId="{4345A606-3100-40DC-847D-F26F8DFFB0A4}" srcOrd="1" destOrd="0" presId="urn:microsoft.com/office/officeart/2016/7/layout/BasicLinearProcessNumbered#1"/>
    <dgm:cxn modelId="{71DE8450-1714-444C-A82B-015776242CCF}" type="presParOf" srcId="{C09B749D-9CF7-492C-B341-D9553818451B}" destId="{9D438F26-CD1B-4D67-AF02-B4D0BD99464E}" srcOrd="2" destOrd="0" presId="urn:microsoft.com/office/officeart/2016/7/layout/BasicLinearProcessNumbered#1"/>
    <dgm:cxn modelId="{5C537732-B693-4D12-B5ED-85D7EFE25956}" type="presParOf" srcId="{9D438F26-CD1B-4D67-AF02-B4D0BD99464E}" destId="{5C8F9B26-840A-4F96-8D27-2D7E00511C9A}" srcOrd="0" destOrd="0" presId="urn:microsoft.com/office/officeart/2016/7/layout/BasicLinearProcessNumbered#1"/>
    <dgm:cxn modelId="{A7EE3BFC-F03A-45E6-B212-83404EE12240}" type="presParOf" srcId="{9D438F26-CD1B-4D67-AF02-B4D0BD99464E}" destId="{DAC041B6-6570-477A-B4C1-5CB7E0EFE0DC}" srcOrd="1" destOrd="0" presId="urn:microsoft.com/office/officeart/2016/7/layout/BasicLinearProcessNumbered#1"/>
    <dgm:cxn modelId="{5F897C40-4F74-425D-8ECE-E06A106892E5}" type="presParOf" srcId="{9D438F26-CD1B-4D67-AF02-B4D0BD99464E}" destId="{F8ADDB2A-2689-4ACF-8222-B372EB5C8D35}" srcOrd="2" destOrd="0" presId="urn:microsoft.com/office/officeart/2016/7/layout/BasicLinearProcessNumbered#1"/>
    <dgm:cxn modelId="{B161A182-985E-47E7-B65C-F6AD87BFA0F7}" type="presParOf" srcId="{9D438F26-CD1B-4D67-AF02-B4D0BD99464E}" destId="{36EB2DDF-B510-4B3C-AF9A-757E14A78E4D}" srcOrd="3" destOrd="0" presId="urn:microsoft.com/office/officeart/2016/7/layout/BasicLinearProcessNumbered#1"/>
    <dgm:cxn modelId="{FDEB4A67-6531-4467-87D6-1AE9F901F051}" type="presParOf" srcId="{C09B749D-9CF7-492C-B341-D9553818451B}" destId="{8BDDBF6E-ECE6-4E6A-B0D3-17197BA824D3}" srcOrd="3" destOrd="0" presId="urn:microsoft.com/office/officeart/2016/7/layout/BasicLinearProcessNumbered#1"/>
    <dgm:cxn modelId="{5792E72B-E132-444A-BAAD-0F2F78F0396C}" type="presParOf" srcId="{C09B749D-9CF7-492C-B341-D9553818451B}" destId="{5419C900-3474-4480-82CB-923AF8027A48}" srcOrd="4" destOrd="0" presId="urn:microsoft.com/office/officeart/2016/7/layout/BasicLinearProcessNumbered#1"/>
    <dgm:cxn modelId="{9985658F-827E-4C3E-901A-BB8B62931A97}" type="presParOf" srcId="{5419C900-3474-4480-82CB-923AF8027A48}" destId="{83253AE2-89B5-4ADC-817A-FEF4E0BC4B49}" srcOrd="0" destOrd="0" presId="urn:microsoft.com/office/officeart/2016/7/layout/BasicLinearProcessNumbered#1"/>
    <dgm:cxn modelId="{48A7D195-BEC4-4325-8BFF-25B8CA13DC53}" type="presParOf" srcId="{5419C900-3474-4480-82CB-923AF8027A48}" destId="{82EE2C17-F664-4616-8F76-97637F08E124}" srcOrd="1" destOrd="0" presId="urn:microsoft.com/office/officeart/2016/7/layout/BasicLinearProcessNumbered#1"/>
    <dgm:cxn modelId="{DFA21DE9-D23E-4AEC-984F-38954304B882}" type="presParOf" srcId="{5419C900-3474-4480-82CB-923AF8027A48}" destId="{96383FDE-483E-4E6D-B151-4FC41C065094}" srcOrd="2" destOrd="0" presId="urn:microsoft.com/office/officeart/2016/7/layout/BasicLinearProcessNumbered#1"/>
    <dgm:cxn modelId="{110189D1-9E6B-4E0C-8667-C0A3012E8A84}" type="presParOf" srcId="{5419C900-3474-4480-82CB-923AF8027A48}" destId="{BBF86657-8EAE-46E6-B25A-D2056AE50973}" srcOrd="3" destOrd="0" presId="urn:microsoft.com/office/officeart/2016/7/layout/BasicLinearProcessNumbered#1"/>
    <dgm:cxn modelId="{6F4652E6-670E-47E1-8BB6-F10FC0002FE5}" type="presParOf" srcId="{C09B749D-9CF7-492C-B341-D9553818451B}" destId="{8DC76FCE-F8A0-43BB-94B0-26867DA9F629}" srcOrd="5" destOrd="0" presId="urn:microsoft.com/office/officeart/2016/7/layout/BasicLinearProcessNumbered#1"/>
    <dgm:cxn modelId="{952C4F1E-455C-44B2-8633-E11FFDA1CF16}" type="presParOf" srcId="{C09B749D-9CF7-492C-B341-D9553818451B}" destId="{46746BF8-8C13-403D-B74A-6BA79A7FA811}" srcOrd="6" destOrd="0" presId="urn:microsoft.com/office/officeart/2016/7/layout/BasicLinearProcessNumbered#1"/>
    <dgm:cxn modelId="{199291F3-CB47-4BB7-8551-CC7D94A62A3D}" type="presParOf" srcId="{46746BF8-8C13-403D-B74A-6BA79A7FA811}" destId="{7ACBA089-E576-4FF4-865F-C3BBF7659A23}" srcOrd="0" destOrd="0" presId="urn:microsoft.com/office/officeart/2016/7/layout/BasicLinearProcessNumbered#1"/>
    <dgm:cxn modelId="{14456339-3232-4F27-8745-6AE7ED279122}" type="presParOf" srcId="{46746BF8-8C13-403D-B74A-6BA79A7FA811}" destId="{3CBA3CC0-D70A-4B98-9329-64604EDF25F0}" srcOrd="1" destOrd="0" presId="urn:microsoft.com/office/officeart/2016/7/layout/BasicLinearProcessNumbered#1"/>
    <dgm:cxn modelId="{A8938D10-3458-4190-A261-C341522970A2}" type="presParOf" srcId="{46746BF8-8C13-403D-B74A-6BA79A7FA811}" destId="{5BE72261-3EB3-4585-8739-2FFBAED12B80}" srcOrd="2" destOrd="0" presId="urn:microsoft.com/office/officeart/2016/7/layout/BasicLinearProcessNumbered#1"/>
    <dgm:cxn modelId="{C1F113A0-9F7B-4396-8E1F-EC384DF862FF}" type="presParOf" srcId="{46746BF8-8C13-403D-B74A-6BA79A7FA811}" destId="{64EF213D-B16C-4AC2-8183-B62F7FC17277}" srcOrd="3" destOrd="0" presId="urn:microsoft.com/office/officeart/2016/7/layout/BasicLinearProcessNumbered#1"/>
    <dgm:cxn modelId="{4131D598-AA25-4B7C-AFA7-9029885EA773}" type="presParOf" srcId="{C09B749D-9CF7-492C-B341-D9553818451B}" destId="{5104EC6E-10DA-48BE-A121-0D66CB60A3C3}" srcOrd="7" destOrd="0" presId="urn:microsoft.com/office/officeart/2016/7/layout/BasicLinearProcessNumbered#1"/>
    <dgm:cxn modelId="{BE67DCDF-2356-4D88-99B3-83434EDCF878}" type="presParOf" srcId="{C09B749D-9CF7-492C-B341-D9553818451B}" destId="{A0A34020-1B08-49AD-AD60-D2002D7C7E0A}" srcOrd="8" destOrd="0" presId="urn:microsoft.com/office/officeart/2016/7/layout/BasicLinearProcessNumbered#1"/>
    <dgm:cxn modelId="{7647E02E-AFDE-4458-BBF1-C11FE2DBD1C6}" type="presParOf" srcId="{A0A34020-1B08-49AD-AD60-D2002D7C7E0A}" destId="{5F8AA2D1-7ADE-4FAB-AB73-E999EB93EDA0}" srcOrd="0" destOrd="0" presId="urn:microsoft.com/office/officeart/2016/7/layout/BasicLinearProcessNumbered#1"/>
    <dgm:cxn modelId="{948C3455-F5CB-4096-AEED-6BBC191AA5B8}" type="presParOf" srcId="{A0A34020-1B08-49AD-AD60-D2002D7C7E0A}" destId="{FEC87D35-FF68-4830-9865-7026502B7734}" srcOrd="1" destOrd="0" presId="urn:microsoft.com/office/officeart/2016/7/layout/BasicLinearProcessNumbered#1"/>
    <dgm:cxn modelId="{012855BB-F5B9-4D56-90E8-9EFFB3D195DD}" type="presParOf" srcId="{A0A34020-1B08-49AD-AD60-D2002D7C7E0A}" destId="{F57AF353-CCB4-4030-9EEE-1DC7B4B0CC7D}" srcOrd="2" destOrd="0" presId="urn:microsoft.com/office/officeart/2016/7/layout/BasicLinearProcessNumbered#1"/>
    <dgm:cxn modelId="{4E5AA3F4-3105-458B-AFF9-4DE384A7EEAB}" type="presParOf" srcId="{A0A34020-1B08-49AD-AD60-D2002D7C7E0A}" destId="{9CC4D03B-B44B-4A64-A041-4758701F1C59}" srcOrd="3" destOrd="0" presId="urn:microsoft.com/office/officeart/2016/7/layout/BasicLinearProcessNumbered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521682D-D380-46E3-A91A-18838A7DF1E3}" type="doc">
      <dgm:prSet loTypeId="urn:microsoft.com/office/officeart/2005/8/layout/vList2" loCatId="list" qsTypeId="urn:microsoft.com/office/officeart/2005/8/quickstyle/simple2" qsCatId="simple" csTypeId="urn:microsoft.com/office/officeart/2005/8/colors/accent2_2" csCatId="accent2" phldr="1"/>
      <dgm:spPr/>
      <dgm:t>
        <a:bodyPr rtlCol="0"/>
        <a:lstStyle/>
        <a:p>
          <a:pPr rtl="0"/>
          <a:endParaRPr lang="en-US"/>
        </a:p>
      </dgm:t>
    </dgm:pt>
    <dgm:pt modelId="{4B6B7787-D76E-4F78-8FA9-31BCD6E10BB7}">
      <dgm:prSet custT="1"/>
      <dgm:spPr>
        <a:solidFill>
          <a:schemeClr val="accent1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cap="none" noProof="0" dirty="0"/>
            <a:t>RETNING: </a:t>
          </a:r>
          <a:r>
            <a:rPr lang="da-DK" sz="2000" b="0" cap="none" noProof="0" dirty="0"/>
            <a:t>DNA, Mission, Vision, USP’er</a:t>
          </a:r>
          <a:endParaRPr lang="da-DK" sz="2000" b="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gm:t>
    </dgm:pt>
    <dgm:pt modelId="{C1B77C00-FD9A-44DF-9391-D30E6E08AEFF}" type="parTrans" cxnId="{02837B09-CF5A-43E3-B177-8DC69E8EBB48}">
      <dgm:prSet/>
      <dgm:spPr/>
      <dgm:t>
        <a:bodyPr rtlCol="0"/>
        <a:lstStyle/>
        <a:p>
          <a:pPr rtl="0"/>
          <a:endParaRPr lang="da-DK" sz="1600" noProof="0" dirty="0"/>
        </a:p>
      </dgm:t>
    </dgm:pt>
    <dgm:pt modelId="{089D225D-D8C3-4908-B7FF-753A969B2F06}" type="sibTrans" cxnId="{02837B09-CF5A-43E3-B177-8DC69E8EBB48}">
      <dgm:prSet/>
      <dgm:spPr/>
      <dgm:t>
        <a:bodyPr rtlCol="0"/>
        <a:lstStyle/>
        <a:p>
          <a:pPr rtl="0"/>
          <a:endParaRPr lang="da-DK" noProof="0" dirty="0"/>
        </a:p>
      </dgm:t>
    </dgm:pt>
    <dgm:pt modelId="{DB8885A5-B6EB-4F2C-B565-8E471C95E4F5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DRIVERS: </a:t>
          </a:r>
          <a:r>
            <a:rPr lang="da-DK" sz="200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Knapper, Tandhjul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gm:t>
    </dgm:pt>
    <dgm:pt modelId="{FED07ECD-87E1-46C6-A685-6F11ED1B0244}" type="parTrans" cxnId="{4D99F7B9-41E4-43B6-9849-65F201B581BC}">
      <dgm:prSet/>
      <dgm:spPr/>
      <dgm:t>
        <a:bodyPr rtlCol="0"/>
        <a:lstStyle/>
        <a:p>
          <a:pPr rtl="0"/>
          <a:endParaRPr lang="da-DK" sz="1600" noProof="0" dirty="0"/>
        </a:p>
      </dgm:t>
    </dgm:pt>
    <dgm:pt modelId="{BF1C2B1D-3AC4-44C3-A217-E66F0BB7BD1D}" type="sibTrans" cxnId="{4D99F7B9-41E4-43B6-9849-65F201B581BC}">
      <dgm:prSet/>
      <dgm:spPr/>
      <dgm:t>
        <a:bodyPr rtlCol="0"/>
        <a:lstStyle/>
        <a:p>
          <a:pPr rtl="0"/>
          <a:endParaRPr lang="da-DK" noProof="0" dirty="0"/>
        </a:p>
      </dgm:t>
    </dgm:pt>
    <dgm:pt modelId="{A330F3E4-0F28-47F6-A166-065B053DFF88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ACTION: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Fokus, Handlingsplan, Daglig drift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gm:t>
    </dgm:pt>
    <dgm:pt modelId="{E0E81ADC-9F66-42B7-8252-2CCA0A27FACE}" type="parTrans" cxnId="{C0EB1D88-6446-47E4-99CE-F5F417CC52F5}">
      <dgm:prSet/>
      <dgm:spPr/>
      <dgm:t>
        <a:bodyPr rtlCol="0"/>
        <a:lstStyle/>
        <a:p>
          <a:pPr rtl="0"/>
          <a:endParaRPr lang="da-DK" sz="1600" noProof="0" dirty="0"/>
        </a:p>
      </dgm:t>
    </dgm:pt>
    <dgm:pt modelId="{710C2E77-9EE7-453A-8E8B-70CC8531FA08}" type="sibTrans" cxnId="{C0EB1D88-6446-47E4-99CE-F5F417CC52F5}">
      <dgm:prSet/>
      <dgm:spPr/>
      <dgm:t>
        <a:bodyPr rtlCol="0"/>
        <a:lstStyle/>
        <a:p>
          <a:pPr rtl="0"/>
          <a:endParaRPr lang="da-DK" noProof="0" dirty="0"/>
        </a:p>
      </dgm:t>
    </dgm:pt>
    <dgm:pt modelId="{F77E5DBE-809B-4934-AEFC-E0CF82680850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KUNDERNE: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Målgrupper, Kundetyper</a:t>
          </a:r>
          <a:endParaRPr lang="da-DK" sz="2000" b="0" kern="1200" cap="none" noProof="0" dirty="0">
            <a:solidFill>
              <a:schemeClr val="accent1">
                <a:lumMod val="20000"/>
                <a:lumOff val="80000"/>
              </a:schemeClr>
            </a:solidFill>
            <a:latin typeface="Gill Sans MT" panose="020B0502020104020203"/>
            <a:ea typeface="+mn-ea"/>
            <a:cs typeface="+mn-cs"/>
          </a:endParaRPr>
        </a:p>
      </dgm:t>
    </dgm:pt>
    <dgm:pt modelId="{3FADD6D9-423C-49AC-891C-2ED5C18466D9}" type="parTrans" cxnId="{5893D7E6-1DA4-42D2-8FDC-2ED6EFC30D47}">
      <dgm:prSet/>
      <dgm:spPr/>
      <dgm:t>
        <a:bodyPr rtlCol="0"/>
        <a:lstStyle/>
        <a:p>
          <a:pPr rtl="0"/>
          <a:endParaRPr lang="da-DK" noProof="0" dirty="0"/>
        </a:p>
      </dgm:t>
    </dgm:pt>
    <dgm:pt modelId="{49C18DBA-CD31-49D2-AC8F-C4C215BFFCBE}" type="sibTrans" cxnId="{5893D7E6-1DA4-42D2-8FDC-2ED6EFC30D47}">
      <dgm:prSet/>
      <dgm:spPr/>
      <dgm:t>
        <a:bodyPr rtlCol="0"/>
        <a:lstStyle/>
        <a:p>
          <a:pPr rtl="0"/>
          <a:endParaRPr lang="da-DK" noProof="0" dirty="0"/>
        </a:p>
      </dgm:t>
    </dgm:pt>
    <dgm:pt modelId="{68F5FA87-9D83-4938-8135-12906406FB54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marL="0" lvl="0" indent="0" defTabSz="711200" rtl="0"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GRUNDSTEN: </a:t>
          </a:r>
          <a:r>
            <a:rPr lang="da-DK" sz="2000" b="0" i="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Ressourcer, Forudsætninger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  <a:latin typeface="Gill Sans MT" panose="020B0502020104020203"/>
            <a:ea typeface="+mn-ea"/>
            <a:cs typeface="+mn-cs"/>
          </a:endParaRPr>
        </a:p>
      </dgm:t>
    </dgm:pt>
    <dgm:pt modelId="{1982533C-AFAF-4B88-8C9D-63D15C4DEB57}" type="parTrans" cxnId="{B5FDB712-A026-4671-B94B-4C87ADEAF62E}">
      <dgm:prSet/>
      <dgm:spPr/>
      <dgm:t>
        <a:bodyPr rtlCol="0"/>
        <a:lstStyle/>
        <a:p>
          <a:pPr rtl="0"/>
          <a:endParaRPr lang="da-DK" noProof="0" dirty="0"/>
        </a:p>
      </dgm:t>
    </dgm:pt>
    <dgm:pt modelId="{424DD966-F307-4829-96C2-239A84AC0F46}" type="sibTrans" cxnId="{B5FDB712-A026-4671-B94B-4C87ADEAF62E}">
      <dgm:prSet/>
      <dgm:spPr/>
      <dgm:t>
        <a:bodyPr rtlCol="0"/>
        <a:lstStyle/>
        <a:p>
          <a:pPr rtl="0"/>
          <a:endParaRPr lang="da-DK" noProof="0" dirty="0"/>
        </a:p>
      </dgm:t>
    </dgm:pt>
    <dgm:pt modelId="{6D207D14-66B7-42A2-A6A3-64AB05FAADCE}" type="pres">
      <dgm:prSet presAssocID="{4521682D-D380-46E3-A91A-18838A7DF1E3}" presName="linear" presStyleCnt="0">
        <dgm:presLayoutVars>
          <dgm:animLvl val="lvl"/>
          <dgm:resizeHandles val="exact"/>
        </dgm:presLayoutVars>
      </dgm:prSet>
      <dgm:spPr/>
    </dgm:pt>
    <dgm:pt modelId="{B09651CA-6082-4653-AB70-933BB1235F97}" type="pres">
      <dgm:prSet presAssocID="{4B6B7787-D76E-4F78-8FA9-31BCD6E10BB7}" presName="parentText" presStyleLbl="node1" presStyleIdx="0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625CCB83-139F-4C3E-BB50-1AAB056F816E}" type="pres">
      <dgm:prSet presAssocID="{089D225D-D8C3-4908-B7FF-753A969B2F06}" presName="spacer" presStyleCnt="0"/>
      <dgm:spPr/>
    </dgm:pt>
    <dgm:pt modelId="{14242B1F-D9B5-48D7-B880-6ADD69BA03A8}" type="pres">
      <dgm:prSet presAssocID="{F77E5DBE-809B-4934-AEFC-E0CF82680850}" presName="parentText" presStyleLbl="node1" presStyleIdx="1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868EFC29-8A99-437A-8E5B-E8590CA2C101}" type="pres">
      <dgm:prSet presAssocID="{49C18DBA-CD31-49D2-AC8F-C4C215BFFCBE}" presName="spacer" presStyleCnt="0"/>
      <dgm:spPr/>
    </dgm:pt>
    <dgm:pt modelId="{14C74C61-1CDB-4754-9DB7-BD125709153E}" type="pres">
      <dgm:prSet presAssocID="{68F5FA87-9D83-4938-8135-12906406FB54}" presName="parentText" presStyleLbl="node1" presStyleIdx="2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11080CE5-D987-459C-95B7-886EF3881AB0}" type="pres">
      <dgm:prSet presAssocID="{424DD966-F307-4829-96C2-239A84AC0F46}" presName="spacer" presStyleCnt="0"/>
      <dgm:spPr/>
    </dgm:pt>
    <dgm:pt modelId="{49C89894-5EBE-471A-A468-46210B8B996A}" type="pres">
      <dgm:prSet presAssocID="{DB8885A5-B6EB-4F2C-B565-8E471C95E4F5}" presName="parentText" presStyleLbl="node1" presStyleIdx="3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48EBDE82-67EA-4DEA-BA6A-97760560F4BC}" type="pres">
      <dgm:prSet presAssocID="{BF1C2B1D-3AC4-44C3-A217-E66F0BB7BD1D}" presName="spacer" presStyleCnt="0"/>
      <dgm:spPr/>
    </dgm:pt>
    <dgm:pt modelId="{F3432693-EA90-45F0-A9D1-07C9BF3C7ACB}" type="pres">
      <dgm:prSet presAssocID="{A330F3E4-0F28-47F6-A166-065B053DFF88}" presName="parentText" presStyleLbl="node1" presStyleIdx="4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</dgm:ptLst>
  <dgm:cxnLst>
    <dgm:cxn modelId="{02837B09-CF5A-43E3-B177-8DC69E8EBB48}" srcId="{4521682D-D380-46E3-A91A-18838A7DF1E3}" destId="{4B6B7787-D76E-4F78-8FA9-31BCD6E10BB7}" srcOrd="0" destOrd="0" parTransId="{C1B77C00-FD9A-44DF-9391-D30E6E08AEFF}" sibTransId="{089D225D-D8C3-4908-B7FF-753A969B2F06}"/>
    <dgm:cxn modelId="{B5FDB712-A026-4671-B94B-4C87ADEAF62E}" srcId="{4521682D-D380-46E3-A91A-18838A7DF1E3}" destId="{68F5FA87-9D83-4938-8135-12906406FB54}" srcOrd="2" destOrd="0" parTransId="{1982533C-AFAF-4B88-8C9D-63D15C4DEB57}" sibTransId="{424DD966-F307-4829-96C2-239A84AC0F46}"/>
    <dgm:cxn modelId="{F3597130-708F-4560-9E66-21B1D756096B}" type="presOf" srcId="{68F5FA87-9D83-4938-8135-12906406FB54}" destId="{14C74C61-1CDB-4754-9DB7-BD125709153E}" srcOrd="0" destOrd="0" presId="urn:microsoft.com/office/officeart/2005/8/layout/vList2"/>
    <dgm:cxn modelId="{1CC0E55B-A131-462D-90B2-C929BDB1A8A2}" type="presOf" srcId="{DB8885A5-B6EB-4F2C-B565-8E471C95E4F5}" destId="{49C89894-5EBE-471A-A468-46210B8B996A}" srcOrd="0" destOrd="0" presId="urn:microsoft.com/office/officeart/2005/8/layout/vList2"/>
    <dgm:cxn modelId="{ABC4BF73-4323-4885-B732-EA7E8D41BAF4}" type="presOf" srcId="{F77E5DBE-809B-4934-AEFC-E0CF82680850}" destId="{14242B1F-D9B5-48D7-B880-6ADD69BA03A8}" srcOrd="0" destOrd="0" presId="urn:microsoft.com/office/officeart/2005/8/layout/vList2"/>
    <dgm:cxn modelId="{C0EB1D88-6446-47E4-99CE-F5F417CC52F5}" srcId="{4521682D-D380-46E3-A91A-18838A7DF1E3}" destId="{A330F3E4-0F28-47F6-A166-065B053DFF88}" srcOrd="4" destOrd="0" parTransId="{E0E81ADC-9F66-42B7-8252-2CCA0A27FACE}" sibTransId="{710C2E77-9EE7-453A-8E8B-70CC8531FA08}"/>
    <dgm:cxn modelId="{E2B5D69F-D9D2-416D-94E3-CF16021898D0}" type="presOf" srcId="{4521682D-D380-46E3-A91A-18838A7DF1E3}" destId="{6D207D14-66B7-42A2-A6A3-64AB05FAADCE}" srcOrd="0" destOrd="0" presId="urn:microsoft.com/office/officeart/2005/8/layout/vList2"/>
    <dgm:cxn modelId="{4D99F7B9-41E4-43B6-9849-65F201B581BC}" srcId="{4521682D-D380-46E3-A91A-18838A7DF1E3}" destId="{DB8885A5-B6EB-4F2C-B565-8E471C95E4F5}" srcOrd="3" destOrd="0" parTransId="{FED07ECD-87E1-46C6-A685-6F11ED1B0244}" sibTransId="{BF1C2B1D-3AC4-44C3-A217-E66F0BB7BD1D}"/>
    <dgm:cxn modelId="{E80701C2-6539-463A-A151-C31C5428D761}" type="presOf" srcId="{A330F3E4-0F28-47F6-A166-065B053DFF88}" destId="{F3432693-EA90-45F0-A9D1-07C9BF3C7ACB}" srcOrd="0" destOrd="0" presId="urn:microsoft.com/office/officeart/2005/8/layout/vList2"/>
    <dgm:cxn modelId="{32EC64DD-682C-4BEF-85BA-D7D979E71F4E}" type="presOf" srcId="{4B6B7787-D76E-4F78-8FA9-31BCD6E10BB7}" destId="{B09651CA-6082-4653-AB70-933BB1235F97}" srcOrd="0" destOrd="0" presId="urn:microsoft.com/office/officeart/2005/8/layout/vList2"/>
    <dgm:cxn modelId="{5893D7E6-1DA4-42D2-8FDC-2ED6EFC30D47}" srcId="{4521682D-D380-46E3-A91A-18838A7DF1E3}" destId="{F77E5DBE-809B-4934-AEFC-E0CF82680850}" srcOrd="1" destOrd="0" parTransId="{3FADD6D9-423C-49AC-891C-2ED5C18466D9}" sibTransId="{49C18DBA-CD31-49D2-AC8F-C4C215BFFCBE}"/>
    <dgm:cxn modelId="{CF2AF8A6-7CFE-40B1-8B2A-CEF52463EA16}" type="presParOf" srcId="{6D207D14-66B7-42A2-A6A3-64AB05FAADCE}" destId="{B09651CA-6082-4653-AB70-933BB1235F97}" srcOrd="0" destOrd="0" presId="urn:microsoft.com/office/officeart/2005/8/layout/vList2"/>
    <dgm:cxn modelId="{8A6AFBDC-F2CD-4B8E-836A-2D1352192C08}" type="presParOf" srcId="{6D207D14-66B7-42A2-A6A3-64AB05FAADCE}" destId="{625CCB83-139F-4C3E-BB50-1AAB056F816E}" srcOrd="1" destOrd="0" presId="urn:microsoft.com/office/officeart/2005/8/layout/vList2"/>
    <dgm:cxn modelId="{E7DE2EFF-CB34-45C3-8435-F50E70742497}" type="presParOf" srcId="{6D207D14-66B7-42A2-A6A3-64AB05FAADCE}" destId="{14242B1F-D9B5-48D7-B880-6ADD69BA03A8}" srcOrd="2" destOrd="0" presId="urn:microsoft.com/office/officeart/2005/8/layout/vList2"/>
    <dgm:cxn modelId="{3F16EB53-3C12-4AA8-B624-E7DD0A727E14}" type="presParOf" srcId="{6D207D14-66B7-42A2-A6A3-64AB05FAADCE}" destId="{868EFC29-8A99-437A-8E5B-E8590CA2C101}" srcOrd="3" destOrd="0" presId="urn:microsoft.com/office/officeart/2005/8/layout/vList2"/>
    <dgm:cxn modelId="{3C5A7FDD-0B81-4386-9DE5-81E9E62CDFAC}" type="presParOf" srcId="{6D207D14-66B7-42A2-A6A3-64AB05FAADCE}" destId="{14C74C61-1CDB-4754-9DB7-BD125709153E}" srcOrd="4" destOrd="0" presId="urn:microsoft.com/office/officeart/2005/8/layout/vList2"/>
    <dgm:cxn modelId="{F4ABDF0F-5B28-466C-8912-B65F0087A4A1}" type="presParOf" srcId="{6D207D14-66B7-42A2-A6A3-64AB05FAADCE}" destId="{11080CE5-D987-459C-95B7-886EF3881AB0}" srcOrd="5" destOrd="0" presId="urn:microsoft.com/office/officeart/2005/8/layout/vList2"/>
    <dgm:cxn modelId="{F027BA3F-8226-4401-8E92-6DDA4C3DE181}" type="presParOf" srcId="{6D207D14-66B7-42A2-A6A3-64AB05FAADCE}" destId="{49C89894-5EBE-471A-A468-46210B8B996A}" srcOrd="6" destOrd="0" presId="urn:microsoft.com/office/officeart/2005/8/layout/vList2"/>
    <dgm:cxn modelId="{6A78EBC1-FC5A-4BDA-8CE9-1D97CFE4273F}" type="presParOf" srcId="{6D207D14-66B7-42A2-A6A3-64AB05FAADCE}" destId="{48EBDE82-67EA-4DEA-BA6A-97760560F4BC}" srcOrd="7" destOrd="0" presId="urn:microsoft.com/office/officeart/2005/8/layout/vList2"/>
    <dgm:cxn modelId="{15DB1653-EEEC-4908-AF72-0B6591E8A65D}" type="presParOf" srcId="{6D207D14-66B7-42A2-A6A3-64AB05FAADCE}" destId="{F3432693-EA90-45F0-A9D1-07C9BF3C7AC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BA4B28F-57A8-4E47-A9F1-1897C918879B}" type="doc">
      <dgm:prSet loTypeId="urn:microsoft.com/office/officeart/2005/8/layout/chevron1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da-DK"/>
        </a:p>
      </dgm:t>
    </dgm:pt>
    <dgm:pt modelId="{7786812A-BCED-421C-AEDA-5A7984194A1A}">
      <dgm:prSet phldrT="[Tekst]" phldr="0" custT="1"/>
      <dgm:spPr/>
      <dgm:t>
        <a:bodyPr/>
        <a:lstStyle/>
        <a:p>
          <a:r>
            <a:rPr lang="da-DK" sz="1400" dirty="0"/>
            <a:t>År 1: Omsætning 1mio</a:t>
          </a:r>
        </a:p>
      </dgm:t>
    </dgm:pt>
    <dgm:pt modelId="{AB426674-7C71-4BE6-99AB-111DAE284B0E}" type="parTrans" cxnId="{878E9A5F-065C-4E7E-9638-9955F2B48B5F}">
      <dgm:prSet/>
      <dgm:spPr/>
      <dgm:t>
        <a:bodyPr/>
        <a:lstStyle/>
        <a:p>
          <a:endParaRPr lang="da-DK" sz="1400"/>
        </a:p>
      </dgm:t>
    </dgm:pt>
    <dgm:pt modelId="{FBCE237A-21A1-46D1-BC04-F26CFE98230B}" type="sibTrans" cxnId="{878E9A5F-065C-4E7E-9638-9955F2B48B5F}">
      <dgm:prSet/>
      <dgm:spPr/>
      <dgm:t>
        <a:bodyPr/>
        <a:lstStyle/>
        <a:p>
          <a:endParaRPr lang="da-DK" sz="1400"/>
        </a:p>
      </dgm:t>
    </dgm:pt>
    <dgm:pt modelId="{A2572172-D573-493C-A332-AECBD85359FB}">
      <dgm:prSet phldrT="[Tekst]" phldr="0" custT="1"/>
      <dgm:spPr/>
      <dgm:t>
        <a:bodyPr/>
        <a:lstStyle/>
        <a:p>
          <a:r>
            <a:rPr lang="da-DK" sz="1400" dirty="0"/>
            <a:t>År 2: Omsætning 1,2mio</a:t>
          </a:r>
        </a:p>
      </dgm:t>
    </dgm:pt>
    <dgm:pt modelId="{126120C8-2AF9-4DAD-BAB2-E02FCCEF70AA}" type="parTrans" cxnId="{8F8FFD76-FD63-4D93-BD25-A6CAE6726B22}">
      <dgm:prSet/>
      <dgm:spPr/>
      <dgm:t>
        <a:bodyPr/>
        <a:lstStyle/>
        <a:p>
          <a:endParaRPr lang="da-DK" sz="1400"/>
        </a:p>
      </dgm:t>
    </dgm:pt>
    <dgm:pt modelId="{71C8E078-13B9-4868-BDE8-321684B44929}" type="sibTrans" cxnId="{8F8FFD76-FD63-4D93-BD25-A6CAE6726B22}">
      <dgm:prSet/>
      <dgm:spPr/>
      <dgm:t>
        <a:bodyPr/>
        <a:lstStyle/>
        <a:p>
          <a:endParaRPr lang="da-DK" sz="1400"/>
        </a:p>
      </dgm:t>
    </dgm:pt>
    <dgm:pt modelId="{79C9273E-826C-4ADE-800D-D420DE818BB3}">
      <dgm:prSet phldrT="[Tekst]" phldr="0" custT="1"/>
      <dgm:spPr/>
      <dgm:t>
        <a:bodyPr/>
        <a:lstStyle/>
        <a:p>
          <a:r>
            <a:rPr lang="da-DK" sz="1400" dirty="0"/>
            <a:t>År 3: Omsætning 1,4mio</a:t>
          </a:r>
        </a:p>
      </dgm:t>
    </dgm:pt>
    <dgm:pt modelId="{318DF3DF-4611-4675-90DF-458989F14364}" type="parTrans" cxnId="{85138E52-ADA6-49E5-8687-3C49F815DECF}">
      <dgm:prSet/>
      <dgm:spPr/>
      <dgm:t>
        <a:bodyPr/>
        <a:lstStyle/>
        <a:p>
          <a:endParaRPr lang="da-DK" sz="1400"/>
        </a:p>
      </dgm:t>
    </dgm:pt>
    <dgm:pt modelId="{7E7551F9-7D35-406B-BAF9-89C207CA6E54}" type="sibTrans" cxnId="{85138E52-ADA6-49E5-8687-3C49F815DECF}">
      <dgm:prSet/>
      <dgm:spPr/>
      <dgm:t>
        <a:bodyPr/>
        <a:lstStyle/>
        <a:p>
          <a:endParaRPr lang="da-DK" sz="1400"/>
        </a:p>
      </dgm:t>
    </dgm:pt>
    <dgm:pt modelId="{F04C6992-91EF-4287-A2B7-CF42B68AC19F}" type="pres">
      <dgm:prSet presAssocID="{3BA4B28F-57A8-4E47-A9F1-1897C918879B}" presName="Name0" presStyleCnt="0">
        <dgm:presLayoutVars>
          <dgm:dir/>
          <dgm:animLvl val="lvl"/>
          <dgm:resizeHandles val="exact"/>
        </dgm:presLayoutVars>
      </dgm:prSet>
      <dgm:spPr/>
    </dgm:pt>
    <dgm:pt modelId="{C5CF498A-4864-4CCC-A51A-779ED9C2510C}" type="pres">
      <dgm:prSet presAssocID="{7786812A-BCED-421C-AEDA-5A7984194A1A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B6BDA99F-A3AC-4AF7-BF7E-95AF9FDF3AF4}" type="pres">
      <dgm:prSet presAssocID="{FBCE237A-21A1-46D1-BC04-F26CFE98230B}" presName="parTxOnlySpace" presStyleCnt="0"/>
      <dgm:spPr/>
    </dgm:pt>
    <dgm:pt modelId="{06827164-0905-4D89-9DFF-F65A3CF9A562}" type="pres">
      <dgm:prSet presAssocID="{A2572172-D573-493C-A332-AECBD85359FB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A96A81D5-16C1-4E29-82AA-5E7C54F886C3}" type="pres">
      <dgm:prSet presAssocID="{71C8E078-13B9-4868-BDE8-321684B44929}" presName="parTxOnlySpace" presStyleCnt="0"/>
      <dgm:spPr/>
    </dgm:pt>
    <dgm:pt modelId="{F65DC1A6-4D4C-4CFD-BFA6-98A2208AA58F}" type="pres">
      <dgm:prSet presAssocID="{79C9273E-826C-4ADE-800D-D420DE818BB3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BCCBCC05-358E-449D-ADBA-534E75B88AF7}" type="presOf" srcId="{A2572172-D573-493C-A332-AECBD85359FB}" destId="{06827164-0905-4D89-9DFF-F65A3CF9A562}" srcOrd="0" destOrd="0" presId="urn:microsoft.com/office/officeart/2005/8/layout/chevron1"/>
    <dgm:cxn modelId="{878E9A5F-065C-4E7E-9638-9955F2B48B5F}" srcId="{3BA4B28F-57A8-4E47-A9F1-1897C918879B}" destId="{7786812A-BCED-421C-AEDA-5A7984194A1A}" srcOrd="0" destOrd="0" parTransId="{AB426674-7C71-4BE6-99AB-111DAE284B0E}" sibTransId="{FBCE237A-21A1-46D1-BC04-F26CFE98230B}"/>
    <dgm:cxn modelId="{6E666772-9E69-4AB3-8AE9-53D79378A980}" type="presOf" srcId="{3BA4B28F-57A8-4E47-A9F1-1897C918879B}" destId="{F04C6992-91EF-4287-A2B7-CF42B68AC19F}" srcOrd="0" destOrd="0" presId="urn:microsoft.com/office/officeart/2005/8/layout/chevron1"/>
    <dgm:cxn modelId="{85138E52-ADA6-49E5-8687-3C49F815DECF}" srcId="{3BA4B28F-57A8-4E47-A9F1-1897C918879B}" destId="{79C9273E-826C-4ADE-800D-D420DE818BB3}" srcOrd="2" destOrd="0" parTransId="{318DF3DF-4611-4675-90DF-458989F14364}" sibTransId="{7E7551F9-7D35-406B-BAF9-89C207CA6E54}"/>
    <dgm:cxn modelId="{8F8FFD76-FD63-4D93-BD25-A6CAE6726B22}" srcId="{3BA4B28F-57A8-4E47-A9F1-1897C918879B}" destId="{A2572172-D573-493C-A332-AECBD85359FB}" srcOrd="1" destOrd="0" parTransId="{126120C8-2AF9-4DAD-BAB2-E02FCCEF70AA}" sibTransId="{71C8E078-13B9-4868-BDE8-321684B44929}"/>
    <dgm:cxn modelId="{F43A2CA2-01AB-473C-B31A-C8FDD98C19E4}" type="presOf" srcId="{79C9273E-826C-4ADE-800D-D420DE818BB3}" destId="{F65DC1A6-4D4C-4CFD-BFA6-98A2208AA58F}" srcOrd="0" destOrd="0" presId="urn:microsoft.com/office/officeart/2005/8/layout/chevron1"/>
    <dgm:cxn modelId="{A3147EDF-E05B-40C5-BECC-174E09015D98}" type="presOf" srcId="{7786812A-BCED-421C-AEDA-5A7984194A1A}" destId="{C5CF498A-4864-4CCC-A51A-779ED9C2510C}" srcOrd="0" destOrd="0" presId="urn:microsoft.com/office/officeart/2005/8/layout/chevron1"/>
    <dgm:cxn modelId="{B7512567-DF91-4A31-8630-CA57F5AF2E44}" type="presParOf" srcId="{F04C6992-91EF-4287-A2B7-CF42B68AC19F}" destId="{C5CF498A-4864-4CCC-A51A-779ED9C2510C}" srcOrd="0" destOrd="0" presId="urn:microsoft.com/office/officeart/2005/8/layout/chevron1"/>
    <dgm:cxn modelId="{42B849EA-937B-415A-B7F0-0FB4592B584C}" type="presParOf" srcId="{F04C6992-91EF-4287-A2B7-CF42B68AC19F}" destId="{B6BDA99F-A3AC-4AF7-BF7E-95AF9FDF3AF4}" srcOrd="1" destOrd="0" presId="urn:microsoft.com/office/officeart/2005/8/layout/chevron1"/>
    <dgm:cxn modelId="{F675D324-1400-4422-9B4C-85A7335E45D2}" type="presParOf" srcId="{F04C6992-91EF-4287-A2B7-CF42B68AC19F}" destId="{06827164-0905-4D89-9DFF-F65A3CF9A562}" srcOrd="2" destOrd="0" presId="urn:microsoft.com/office/officeart/2005/8/layout/chevron1"/>
    <dgm:cxn modelId="{95C092CB-2F0E-40EA-80E7-2C82CFE3A07E}" type="presParOf" srcId="{F04C6992-91EF-4287-A2B7-CF42B68AC19F}" destId="{A96A81D5-16C1-4E29-82AA-5E7C54F886C3}" srcOrd="3" destOrd="0" presId="urn:microsoft.com/office/officeart/2005/8/layout/chevron1"/>
    <dgm:cxn modelId="{99EEDEB3-37F4-4F56-ADF5-3B5877596E5E}" type="presParOf" srcId="{F04C6992-91EF-4287-A2B7-CF42B68AC19F}" destId="{F65DC1A6-4D4C-4CFD-BFA6-98A2208AA58F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BA4B28F-57A8-4E47-A9F1-1897C918879B}" type="doc">
      <dgm:prSet loTypeId="urn:microsoft.com/office/officeart/2005/8/layout/chevron1" loCatId="process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da-DK"/>
        </a:p>
      </dgm:t>
    </dgm:pt>
    <dgm:pt modelId="{7786812A-BCED-421C-AEDA-5A7984194A1A}">
      <dgm:prSet phldrT="[Tekst]" phldr="0" custT="1"/>
      <dgm:spPr/>
      <dgm:t>
        <a:bodyPr/>
        <a:lstStyle/>
        <a:p>
          <a:r>
            <a:rPr lang="da-DK" sz="1400" dirty="0"/>
            <a:t>+200t / +20%</a:t>
          </a:r>
        </a:p>
      </dgm:t>
    </dgm:pt>
    <dgm:pt modelId="{AB426674-7C71-4BE6-99AB-111DAE284B0E}" type="parTrans" cxnId="{878E9A5F-065C-4E7E-9638-9955F2B48B5F}">
      <dgm:prSet/>
      <dgm:spPr/>
      <dgm:t>
        <a:bodyPr/>
        <a:lstStyle/>
        <a:p>
          <a:endParaRPr lang="da-DK" sz="1400"/>
        </a:p>
      </dgm:t>
    </dgm:pt>
    <dgm:pt modelId="{FBCE237A-21A1-46D1-BC04-F26CFE98230B}" type="sibTrans" cxnId="{878E9A5F-065C-4E7E-9638-9955F2B48B5F}">
      <dgm:prSet/>
      <dgm:spPr/>
      <dgm:t>
        <a:bodyPr/>
        <a:lstStyle/>
        <a:p>
          <a:endParaRPr lang="da-DK" sz="1400"/>
        </a:p>
      </dgm:t>
    </dgm:pt>
    <dgm:pt modelId="{A2572172-D573-493C-A332-AECBD85359FB}">
      <dgm:prSet phldrT="[Tekst]" phldr="0" custT="1"/>
      <dgm:spPr/>
      <dgm:t>
        <a:bodyPr/>
        <a:lstStyle/>
        <a:p>
          <a:r>
            <a:rPr lang="da-DK" sz="1400" dirty="0"/>
            <a:t>+200t / +17%</a:t>
          </a:r>
        </a:p>
      </dgm:t>
    </dgm:pt>
    <dgm:pt modelId="{126120C8-2AF9-4DAD-BAB2-E02FCCEF70AA}" type="parTrans" cxnId="{8F8FFD76-FD63-4D93-BD25-A6CAE6726B22}">
      <dgm:prSet/>
      <dgm:spPr/>
      <dgm:t>
        <a:bodyPr/>
        <a:lstStyle/>
        <a:p>
          <a:endParaRPr lang="da-DK" sz="1400"/>
        </a:p>
      </dgm:t>
    </dgm:pt>
    <dgm:pt modelId="{71C8E078-13B9-4868-BDE8-321684B44929}" type="sibTrans" cxnId="{8F8FFD76-FD63-4D93-BD25-A6CAE6726B22}">
      <dgm:prSet/>
      <dgm:spPr/>
      <dgm:t>
        <a:bodyPr/>
        <a:lstStyle/>
        <a:p>
          <a:endParaRPr lang="da-DK" sz="1400"/>
        </a:p>
      </dgm:t>
    </dgm:pt>
    <dgm:pt modelId="{E8DB6947-7882-4AFD-8CFF-0D860D389284}" type="pres">
      <dgm:prSet presAssocID="{3BA4B28F-57A8-4E47-A9F1-1897C918879B}" presName="Name0" presStyleCnt="0">
        <dgm:presLayoutVars>
          <dgm:dir/>
          <dgm:animLvl val="lvl"/>
          <dgm:resizeHandles val="exact"/>
        </dgm:presLayoutVars>
      </dgm:prSet>
      <dgm:spPr/>
    </dgm:pt>
    <dgm:pt modelId="{3DD13E8B-B092-4BF0-B905-7EF9ED2931B9}" type="pres">
      <dgm:prSet presAssocID="{7786812A-BCED-421C-AEDA-5A7984194A1A}" presName="parTxOnly" presStyleLbl="node1" presStyleIdx="0" presStyleCnt="2">
        <dgm:presLayoutVars>
          <dgm:chMax val="0"/>
          <dgm:chPref val="0"/>
          <dgm:bulletEnabled val="1"/>
        </dgm:presLayoutVars>
      </dgm:prSet>
      <dgm:spPr/>
    </dgm:pt>
    <dgm:pt modelId="{9B240F4A-FF2A-4B4E-B4B1-B1C61609B60A}" type="pres">
      <dgm:prSet presAssocID="{FBCE237A-21A1-46D1-BC04-F26CFE98230B}" presName="parTxOnlySpace" presStyleCnt="0"/>
      <dgm:spPr/>
    </dgm:pt>
    <dgm:pt modelId="{50EADD9A-7A3C-438E-8BE7-EAD529D08350}" type="pres">
      <dgm:prSet presAssocID="{A2572172-D573-493C-A332-AECBD85359FB}" presName="parTxOnly" presStyleLbl="node1" presStyleIdx="1" presStyleCnt="2">
        <dgm:presLayoutVars>
          <dgm:chMax val="0"/>
          <dgm:chPref val="0"/>
          <dgm:bulletEnabled val="1"/>
        </dgm:presLayoutVars>
      </dgm:prSet>
      <dgm:spPr/>
    </dgm:pt>
  </dgm:ptLst>
  <dgm:cxnLst>
    <dgm:cxn modelId="{52F5FA38-6633-4EAD-87D4-E035B1055973}" type="presOf" srcId="{3BA4B28F-57A8-4E47-A9F1-1897C918879B}" destId="{E8DB6947-7882-4AFD-8CFF-0D860D389284}" srcOrd="0" destOrd="0" presId="urn:microsoft.com/office/officeart/2005/8/layout/chevron1"/>
    <dgm:cxn modelId="{EB28473E-CF13-4D10-BF1B-6C93769FDF18}" type="presOf" srcId="{7786812A-BCED-421C-AEDA-5A7984194A1A}" destId="{3DD13E8B-B092-4BF0-B905-7EF9ED2931B9}" srcOrd="0" destOrd="0" presId="urn:microsoft.com/office/officeart/2005/8/layout/chevron1"/>
    <dgm:cxn modelId="{878E9A5F-065C-4E7E-9638-9955F2B48B5F}" srcId="{3BA4B28F-57A8-4E47-A9F1-1897C918879B}" destId="{7786812A-BCED-421C-AEDA-5A7984194A1A}" srcOrd="0" destOrd="0" parTransId="{AB426674-7C71-4BE6-99AB-111DAE284B0E}" sibTransId="{FBCE237A-21A1-46D1-BC04-F26CFE98230B}"/>
    <dgm:cxn modelId="{8F8FFD76-FD63-4D93-BD25-A6CAE6726B22}" srcId="{3BA4B28F-57A8-4E47-A9F1-1897C918879B}" destId="{A2572172-D573-493C-A332-AECBD85359FB}" srcOrd="1" destOrd="0" parTransId="{126120C8-2AF9-4DAD-BAB2-E02FCCEF70AA}" sibTransId="{71C8E078-13B9-4868-BDE8-321684B44929}"/>
    <dgm:cxn modelId="{E6403184-40C4-4C7C-8E3B-88F1E60FCED0}" type="presOf" srcId="{A2572172-D573-493C-A332-AECBD85359FB}" destId="{50EADD9A-7A3C-438E-8BE7-EAD529D08350}" srcOrd="0" destOrd="0" presId="urn:microsoft.com/office/officeart/2005/8/layout/chevron1"/>
    <dgm:cxn modelId="{630563B6-4E2A-407A-9E07-CAFE3C6BD65A}" type="presParOf" srcId="{E8DB6947-7882-4AFD-8CFF-0D860D389284}" destId="{3DD13E8B-B092-4BF0-B905-7EF9ED2931B9}" srcOrd="0" destOrd="0" presId="urn:microsoft.com/office/officeart/2005/8/layout/chevron1"/>
    <dgm:cxn modelId="{500DBC63-589C-4554-94A7-7B5A8CE6B985}" type="presParOf" srcId="{E8DB6947-7882-4AFD-8CFF-0D860D389284}" destId="{9B240F4A-FF2A-4B4E-B4B1-B1C61609B60A}" srcOrd="1" destOrd="0" presId="urn:microsoft.com/office/officeart/2005/8/layout/chevron1"/>
    <dgm:cxn modelId="{C6A10A67-E40E-49E6-B39F-B1BF94F6B3DE}" type="presParOf" srcId="{E8DB6947-7882-4AFD-8CFF-0D860D389284}" destId="{50EADD9A-7A3C-438E-8BE7-EAD529D08350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BA4B28F-57A8-4E47-A9F1-1897C918879B}" type="doc">
      <dgm:prSet loTypeId="urn:microsoft.com/office/officeart/2005/8/layout/chevron1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da-DK"/>
        </a:p>
      </dgm:t>
    </dgm:pt>
    <dgm:pt modelId="{7786812A-BCED-421C-AEDA-5A7984194A1A}">
      <dgm:prSet phldrT="[Tekst]" phldr="0" custT="1"/>
      <dgm:spPr/>
      <dgm:t>
        <a:bodyPr/>
        <a:lstStyle/>
        <a:p>
          <a:r>
            <a:rPr lang="da-DK" sz="1400" dirty="0"/>
            <a:t>År 1: Omsætning 1mio</a:t>
          </a:r>
        </a:p>
      </dgm:t>
    </dgm:pt>
    <dgm:pt modelId="{AB426674-7C71-4BE6-99AB-111DAE284B0E}" type="parTrans" cxnId="{878E9A5F-065C-4E7E-9638-9955F2B48B5F}">
      <dgm:prSet/>
      <dgm:spPr/>
      <dgm:t>
        <a:bodyPr/>
        <a:lstStyle/>
        <a:p>
          <a:endParaRPr lang="da-DK" sz="1400"/>
        </a:p>
      </dgm:t>
    </dgm:pt>
    <dgm:pt modelId="{FBCE237A-21A1-46D1-BC04-F26CFE98230B}" type="sibTrans" cxnId="{878E9A5F-065C-4E7E-9638-9955F2B48B5F}">
      <dgm:prSet/>
      <dgm:spPr/>
      <dgm:t>
        <a:bodyPr/>
        <a:lstStyle/>
        <a:p>
          <a:endParaRPr lang="da-DK" sz="1400"/>
        </a:p>
      </dgm:t>
    </dgm:pt>
    <dgm:pt modelId="{A2572172-D573-493C-A332-AECBD85359FB}">
      <dgm:prSet phldrT="[Tekst]" phldr="0" custT="1"/>
      <dgm:spPr/>
      <dgm:t>
        <a:bodyPr/>
        <a:lstStyle/>
        <a:p>
          <a:r>
            <a:rPr lang="da-DK" sz="1400" dirty="0"/>
            <a:t>År 2: Omsætning 1,2mio</a:t>
          </a:r>
        </a:p>
      </dgm:t>
    </dgm:pt>
    <dgm:pt modelId="{126120C8-2AF9-4DAD-BAB2-E02FCCEF70AA}" type="parTrans" cxnId="{8F8FFD76-FD63-4D93-BD25-A6CAE6726B22}">
      <dgm:prSet/>
      <dgm:spPr/>
      <dgm:t>
        <a:bodyPr/>
        <a:lstStyle/>
        <a:p>
          <a:endParaRPr lang="da-DK" sz="1400"/>
        </a:p>
      </dgm:t>
    </dgm:pt>
    <dgm:pt modelId="{71C8E078-13B9-4868-BDE8-321684B44929}" type="sibTrans" cxnId="{8F8FFD76-FD63-4D93-BD25-A6CAE6726B22}">
      <dgm:prSet/>
      <dgm:spPr/>
      <dgm:t>
        <a:bodyPr/>
        <a:lstStyle/>
        <a:p>
          <a:endParaRPr lang="da-DK" sz="1400"/>
        </a:p>
      </dgm:t>
    </dgm:pt>
    <dgm:pt modelId="{79C9273E-826C-4ADE-800D-D420DE818BB3}">
      <dgm:prSet phldrT="[Tekst]" phldr="0" custT="1"/>
      <dgm:spPr/>
      <dgm:t>
        <a:bodyPr/>
        <a:lstStyle/>
        <a:p>
          <a:r>
            <a:rPr lang="da-DK" sz="1400" dirty="0"/>
            <a:t>År 3: Omsætning 1,44mio</a:t>
          </a:r>
        </a:p>
      </dgm:t>
    </dgm:pt>
    <dgm:pt modelId="{318DF3DF-4611-4675-90DF-458989F14364}" type="parTrans" cxnId="{85138E52-ADA6-49E5-8687-3C49F815DECF}">
      <dgm:prSet/>
      <dgm:spPr/>
      <dgm:t>
        <a:bodyPr/>
        <a:lstStyle/>
        <a:p>
          <a:endParaRPr lang="da-DK" sz="1400"/>
        </a:p>
      </dgm:t>
    </dgm:pt>
    <dgm:pt modelId="{7E7551F9-7D35-406B-BAF9-89C207CA6E54}" type="sibTrans" cxnId="{85138E52-ADA6-49E5-8687-3C49F815DECF}">
      <dgm:prSet/>
      <dgm:spPr/>
      <dgm:t>
        <a:bodyPr/>
        <a:lstStyle/>
        <a:p>
          <a:endParaRPr lang="da-DK" sz="1400"/>
        </a:p>
      </dgm:t>
    </dgm:pt>
    <dgm:pt modelId="{F04C6992-91EF-4287-A2B7-CF42B68AC19F}" type="pres">
      <dgm:prSet presAssocID="{3BA4B28F-57A8-4E47-A9F1-1897C918879B}" presName="Name0" presStyleCnt="0">
        <dgm:presLayoutVars>
          <dgm:dir/>
          <dgm:animLvl val="lvl"/>
          <dgm:resizeHandles val="exact"/>
        </dgm:presLayoutVars>
      </dgm:prSet>
      <dgm:spPr/>
    </dgm:pt>
    <dgm:pt modelId="{C5CF498A-4864-4CCC-A51A-779ED9C2510C}" type="pres">
      <dgm:prSet presAssocID="{7786812A-BCED-421C-AEDA-5A7984194A1A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B6BDA99F-A3AC-4AF7-BF7E-95AF9FDF3AF4}" type="pres">
      <dgm:prSet presAssocID="{FBCE237A-21A1-46D1-BC04-F26CFE98230B}" presName="parTxOnlySpace" presStyleCnt="0"/>
      <dgm:spPr/>
    </dgm:pt>
    <dgm:pt modelId="{06827164-0905-4D89-9DFF-F65A3CF9A562}" type="pres">
      <dgm:prSet presAssocID="{A2572172-D573-493C-A332-AECBD85359FB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A96A81D5-16C1-4E29-82AA-5E7C54F886C3}" type="pres">
      <dgm:prSet presAssocID="{71C8E078-13B9-4868-BDE8-321684B44929}" presName="parTxOnlySpace" presStyleCnt="0"/>
      <dgm:spPr/>
    </dgm:pt>
    <dgm:pt modelId="{F65DC1A6-4D4C-4CFD-BFA6-98A2208AA58F}" type="pres">
      <dgm:prSet presAssocID="{79C9273E-826C-4ADE-800D-D420DE818BB3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BCCBCC05-358E-449D-ADBA-534E75B88AF7}" type="presOf" srcId="{A2572172-D573-493C-A332-AECBD85359FB}" destId="{06827164-0905-4D89-9DFF-F65A3CF9A562}" srcOrd="0" destOrd="0" presId="urn:microsoft.com/office/officeart/2005/8/layout/chevron1"/>
    <dgm:cxn modelId="{878E9A5F-065C-4E7E-9638-9955F2B48B5F}" srcId="{3BA4B28F-57A8-4E47-A9F1-1897C918879B}" destId="{7786812A-BCED-421C-AEDA-5A7984194A1A}" srcOrd="0" destOrd="0" parTransId="{AB426674-7C71-4BE6-99AB-111DAE284B0E}" sibTransId="{FBCE237A-21A1-46D1-BC04-F26CFE98230B}"/>
    <dgm:cxn modelId="{6E666772-9E69-4AB3-8AE9-53D79378A980}" type="presOf" srcId="{3BA4B28F-57A8-4E47-A9F1-1897C918879B}" destId="{F04C6992-91EF-4287-A2B7-CF42B68AC19F}" srcOrd="0" destOrd="0" presId="urn:microsoft.com/office/officeart/2005/8/layout/chevron1"/>
    <dgm:cxn modelId="{85138E52-ADA6-49E5-8687-3C49F815DECF}" srcId="{3BA4B28F-57A8-4E47-A9F1-1897C918879B}" destId="{79C9273E-826C-4ADE-800D-D420DE818BB3}" srcOrd="2" destOrd="0" parTransId="{318DF3DF-4611-4675-90DF-458989F14364}" sibTransId="{7E7551F9-7D35-406B-BAF9-89C207CA6E54}"/>
    <dgm:cxn modelId="{8F8FFD76-FD63-4D93-BD25-A6CAE6726B22}" srcId="{3BA4B28F-57A8-4E47-A9F1-1897C918879B}" destId="{A2572172-D573-493C-A332-AECBD85359FB}" srcOrd="1" destOrd="0" parTransId="{126120C8-2AF9-4DAD-BAB2-E02FCCEF70AA}" sibTransId="{71C8E078-13B9-4868-BDE8-321684B44929}"/>
    <dgm:cxn modelId="{F43A2CA2-01AB-473C-B31A-C8FDD98C19E4}" type="presOf" srcId="{79C9273E-826C-4ADE-800D-D420DE818BB3}" destId="{F65DC1A6-4D4C-4CFD-BFA6-98A2208AA58F}" srcOrd="0" destOrd="0" presId="urn:microsoft.com/office/officeart/2005/8/layout/chevron1"/>
    <dgm:cxn modelId="{A3147EDF-E05B-40C5-BECC-174E09015D98}" type="presOf" srcId="{7786812A-BCED-421C-AEDA-5A7984194A1A}" destId="{C5CF498A-4864-4CCC-A51A-779ED9C2510C}" srcOrd="0" destOrd="0" presId="urn:microsoft.com/office/officeart/2005/8/layout/chevron1"/>
    <dgm:cxn modelId="{B7512567-DF91-4A31-8630-CA57F5AF2E44}" type="presParOf" srcId="{F04C6992-91EF-4287-A2B7-CF42B68AC19F}" destId="{C5CF498A-4864-4CCC-A51A-779ED9C2510C}" srcOrd="0" destOrd="0" presId="urn:microsoft.com/office/officeart/2005/8/layout/chevron1"/>
    <dgm:cxn modelId="{42B849EA-937B-415A-B7F0-0FB4592B584C}" type="presParOf" srcId="{F04C6992-91EF-4287-A2B7-CF42B68AC19F}" destId="{B6BDA99F-A3AC-4AF7-BF7E-95AF9FDF3AF4}" srcOrd="1" destOrd="0" presId="urn:microsoft.com/office/officeart/2005/8/layout/chevron1"/>
    <dgm:cxn modelId="{F675D324-1400-4422-9B4C-85A7335E45D2}" type="presParOf" srcId="{F04C6992-91EF-4287-A2B7-CF42B68AC19F}" destId="{06827164-0905-4D89-9DFF-F65A3CF9A562}" srcOrd="2" destOrd="0" presId="urn:microsoft.com/office/officeart/2005/8/layout/chevron1"/>
    <dgm:cxn modelId="{95C092CB-2F0E-40EA-80E7-2C82CFE3A07E}" type="presParOf" srcId="{F04C6992-91EF-4287-A2B7-CF42B68AC19F}" destId="{A96A81D5-16C1-4E29-82AA-5E7C54F886C3}" srcOrd="3" destOrd="0" presId="urn:microsoft.com/office/officeart/2005/8/layout/chevron1"/>
    <dgm:cxn modelId="{99EEDEB3-37F4-4F56-ADF5-3B5877596E5E}" type="presParOf" srcId="{F04C6992-91EF-4287-A2B7-CF42B68AC19F}" destId="{F65DC1A6-4D4C-4CFD-BFA6-98A2208AA58F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BA4B28F-57A8-4E47-A9F1-1897C918879B}" type="doc">
      <dgm:prSet loTypeId="urn:microsoft.com/office/officeart/2005/8/layout/chevron1" loCatId="process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da-DK"/>
        </a:p>
      </dgm:t>
    </dgm:pt>
    <dgm:pt modelId="{7786812A-BCED-421C-AEDA-5A7984194A1A}">
      <dgm:prSet phldrT="[Tekst]" phldr="0" custT="1"/>
      <dgm:spPr/>
      <dgm:t>
        <a:bodyPr/>
        <a:lstStyle/>
        <a:p>
          <a:r>
            <a:rPr lang="da-DK" sz="1400" dirty="0"/>
            <a:t>+20% / +200t</a:t>
          </a:r>
        </a:p>
      </dgm:t>
    </dgm:pt>
    <dgm:pt modelId="{AB426674-7C71-4BE6-99AB-111DAE284B0E}" type="parTrans" cxnId="{878E9A5F-065C-4E7E-9638-9955F2B48B5F}">
      <dgm:prSet/>
      <dgm:spPr/>
      <dgm:t>
        <a:bodyPr/>
        <a:lstStyle/>
        <a:p>
          <a:endParaRPr lang="da-DK" sz="1400"/>
        </a:p>
      </dgm:t>
    </dgm:pt>
    <dgm:pt modelId="{FBCE237A-21A1-46D1-BC04-F26CFE98230B}" type="sibTrans" cxnId="{878E9A5F-065C-4E7E-9638-9955F2B48B5F}">
      <dgm:prSet/>
      <dgm:spPr/>
      <dgm:t>
        <a:bodyPr/>
        <a:lstStyle/>
        <a:p>
          <a:endParaRPr lang="da-DK" sz="1400"/>
        </a:p>
      </dgm:t>
    </dgm:pt>
    <dgm:pt modelId="{A2572172-D573-493C-A332-AECBD85359FB}">
      <dgm:prSet phldrT="[Tekst]" phldr="0" custT="1"/>
      <dgm:spPr/>
      <dgm:t>
        <a:bodyPr/>
        <a:lstStyle/>
        <a:p>
          <a:r>
            <a:rPr lang="da-DK" sz="1400" dirty="0"/>
            <a:t>+20% / + 240t</a:t>
          </a:r>
        </a:p>
      </dgm:t>
    </dgm:pt>
    <dgm:pt modelId="{126120C8-2AF9-4DAD-BAB2-E02FCCEF70AA}" type="parTrans" cxnId="{8F8FFD76-FD63-4D93-BD25-A6CAE6726B22}">
      <dgm:prSet/>
      <dgm:spPr/>
      <dgm:t>
        <a:bodyPr/>
        <a:lstStyle/>
        <a:p>
          <a:endParaRPr lang="da-DK" sz="1400"/>
        </a:p>
      </dgm:t>
    </dgm:pt>
    <dgm:pt modelId="{71C8E078-13B9-4868-BDE8-321684B44929}" type="sibTrans" cxnId="{8F8FFD76-FD63-4D93-BD25-A6CAE6726B22}">
      <dgm:prSet/>
      <dgm:spPr/>
      <dgm:t>
        <a:bodyPr/>
        <a:lstStyle/>
        <a:p>
          <a:endParaRPr lang="da-DK" sz="1400"/>
        </a:p>
      </dgm:t>
    </dgm:pt>
    <dgm:pt modelId="{E8DB6947-7882-4AFD-8CFF-0D860D389284}" type="pres">
      <dgm:prSet presAssocID="{3BA4B28F-57A8-4E47-A9F1-1897C918879B}" presName="Name0" presStyleCnt="0">
        <dgm:presLayoutVars>
          <dgm:dir/>
          <dgm:animLvl val="lvl"/>
          <dgm:resizeHandles val="exact"/>
        </dgm:presLayoutVars>
      </dgm:prSet>
      <dgm:spPr/>
    </dgm:pt>
    <dgm:pt modelId="{3DD13E8B-B092-4BF0-B905-7EF9ED2931B9}" type="pres">
      <dgm:prSet presAssocID="{7786812A-BCED-421C-AEDA-5A7984194A1A}" presName="parTxOnly" presStyleLbl="node1" presStyleIdx="0" presStyleCnt="2">
        <dgm:presLayoutVars>
          <dgm:chMax val="0"/>
          <dgm:chPref val="0"/>
          <dgm:bulletEnabled val="1"/>
        </dgm:presLayoutVars>
      </dgm:prSet>
      <dgm:spPr/>
    </dgm:pt>
    <dgm:pt modelId="{9B240F4A-FF2A-4B4E-B4B1-B1C61609B60A}" type="pres">
      <dgm:prSet presAssocID="{FBCE237A-21A1-46D1-BC04-F26CFE98230B}" presName="parTxOnlySpace" presStyleCnt="0"/>
      <dgm:spPr/>
    </dgm:pt>
    <dgm:pt modelId="{50EADD9A-7A3C-438E-8BE7-EAD529D08350}" type="pres">
      <dgm:prSet presAssocID="{A2572172-D573-493C-A332-AECBD85359FB}" presName="parTxOnly" presStyleLbl="node1" presStyleIdx="1" presStyleCnt="2">
        <dgm:presLayoutVars>
          <dgm:chMax val="0"/>
          <dgm:chPref val="0"/>
          <dgm:bulletEnabled val="1"/>
        </dgm:presLayoutVars>
      </dgm:prSet>
      <dgm:spPr/>
    </dgm:pt>
  </dgm:ptLst>
  <dgm:cxnLst>
    <dgm:cxn modelId="{52F5FA38-6633-4EAD-87D4-E035B1055973}" type="presOf" srcId="{3BA4B28F-57A8-4E47-A9F1-1897C918879B}" destId="{E8DB6947-7882-4AFD-8CFF-0D860D389284}" srcOrd="0" destOrd="0" presId="urn:microsoft.com/office/officeart/2005/8/layout/chevron1"/>
    <dgm:cxn modelId="{EB28473E-CF13-4D10-BF1B-6C93769FDF18}" type="presOf" srcId="{7786812A-BCED-421C-AEDA-5A7984194A1A}" destId="{3DD13E8B-B092-4BF0-B905-7EF9ED2931B9}" srcOrd="0" destOrd="0" presId="urn:microsoft.com/office/officeart/2005/8/layout/chevron1"/>
    <dgm:cxn modelId="{878E9A5F-065C-4E7E-9638-9955F2B48B5F}" srcId="{3BA4B28F-57A8-4E47-A9F1-1897C918879B}" destId="{7786812A-BCED-421C-AEDA-5A7984194A1A}" srcOrd="0" destOrd="0" parTransId="{AB426674-7C71-4BE6-99AB-111DAE284B0E}" sibTransId="{FBCE237A-21A1-46D1-BC04-F26CFE98230B}"/>
    <dgm:cxn modelId="{8F8FFD76-FD63-4D93-BD25-A6CAE6726B22}" srcId="{3BA4B28F-57A8-4E47-A9F1-1897C918879B}" destId="{A2572172-D573-493C-A332-AECBD85359FB}" srcOrd="1" destOrd="0" parTransId="{126120C8-2AF9-4DAD-BAB2-E02FCCEF70AA}" sibTransId="{71C8E078-13B9-4868-BDE8-321684B44929}"/>
    <dgm:cxn modelId="{E6403184-40C4-4C7C-8E3B-88F1E60FCED0}" type="presOf" srcId="{A2572172-D573-493C-A332-AECBD85359FB}" destId="{50EADD9A-7A3C-438E-8BE7-EAD529D08350}" srcOrd="0" destOrd="0" presId="urn:microsoft.com/office/officeart/2005/8/layout/chevron1"/>
    <dgm:cxn modelId="{630563B6-4E2A-407A-9E07-CAFE3C6BD65A}" type="presParOf" srcId="{E8DB6947-7882-4AFD-8CFF-0D860D389284}" destId="{3DD13E8B-B092-4BF0-B905-7EF9ED2931B9}" srcOrd="0" destOrd="0" presId="urn:microsoft.com/office/officeart/2005/8/layout/chevron1"/>
    <dgm:cxn modelId="{500DBC63-589C-4554-94A7-7B5A8CE6B985}" type="presParOf" srcId="{E8DB6947-7882-4AFD-8CFF-0D860D389284}" destId="{9B240F4A-FF2A-4B4E-B4B1-B1C61609B60A}" srcOrd="1" destOrd="0" presId="urn:microsoft.com/office/officeart/2005/8/layout/chevron1"/>
    <dgm:cxn modelId="{C6A10A67-E40E-49E6-B39F-B1BF94F6B3DE}" type="presParOf" srcId="{E8DB6947-7882-4AFD-8CFF-0D860D389284}" destId="{50EADD9A-7A3C-438E-8BE7-EAD529D08350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521682D-D380-46E3-A91A-18838A7DF1E3}" type="doc">
      <dgm:prSet loTypeId="urn:microsoft.com/office/officeart/2005/8/layout/vList2" loCatId="list" qsTypeId="urn:microsoft.com/office/officeart/2005/8/quickstyle/simple2" qsCatId="simple" csTypeId="urn:microsoft.com/office/officeart/2005/8/colors/accent2_2" csCatId="accent2" phldr="1"/>
      <dgm:spPr/>
      <dgm:t>
        <a:bodyPr rtlCol="0"/>
        <a:lstStyle/>
        <a:p>
          <a:pPr rtl="0"/>
          <a:endParaRPr lang="en-US"/>
        </a:p>
      </dgm:t>
    </dgm:pt>
    <dgm:pt modelId="{4B6B7787-D76E-4F78-8FA9-31BCD6E10BB7}">
      <dgm:prSet custT="1"/>
      <dgm:spPr>
        <a:solidFill>
          <a:schemeClr val="accent1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cap="none" noProof="0" dirty="0"/>
            <a:t>RETNING: </a:t>
          </a:r>
          <a:r>
            <a:rPr lang="da-DK" sz="2000" b="0" cap="none" noProof="0" dirty="0"/>
            <a:t>DNA, Mission, Vision, USP’er</a:t>
          </a:r>
          <a:endParaRPr lang="da-DK" sz="2000" b="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gm:t>
    </dgm:pt>
    <dgm:pt modelId="{C1B77C00-FD9A-44DF-9391-D30E6E08AEFF}" type="parTrans" cxnId="{02837B09-CF5A-43E3-B177-8DC69E8EBB48}">
      <dgm:prSet/>
      <dgm:spPr/>
      <dgm:t>
        <a:bodyPr rtlCol="0"/>
        <a:lstStyle/>
        <a:p>
          <a:pPr rtl="0"/>
          <a:endParaRPr lang="da-DK" sz="1600" noProof="0" dirty="0"/>
        </a:p>
      </dgm:t>
    </dgm:pt>
    <dgm:pt modelId="{089D225D-D8C3-4908-B7FF-753A969B2F06}" type="sibTrans" cxnId="{02837B09-CF5A-43E3-B177-8DC69E8EBB48}">
      <dgm:prSet/>
      <dgm:spPr/>
      <dgm:t>
        <a:bodyPr rtlCol="0"/>
        <a:lstStyle/>
        <a:p>
          <a:pPr rtl="0"/>
          <a:endParaRPr lang="da-DK" noProof="0" dirty="0"/>
        </a:p>
      </dgm:t>
    </dgm:pt>
    <dgm:pt modelId="{DB8885A5-B6EB-4F2C-B565-8E471C95E4F5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DRIVERS: </a:t>
          </a:r>
          <a:r>
            <a:rPr lang="da-DK" sz="200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Knapper, Tandhjul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gm:t>
    </dgm:pt>
    <dgm:pt modelId="{FED07ECD-87E1-46C6-A685-6F11ED1B0244}" type="parTrans" cxnId="{4D99F7B9-41E4-43B6-9849-65F201B581BC}">
      <dgm:prSet/>
      <dgm:spPr/>
      <dgm:t>
        <a:bodyPr rtlCol="0"/>
        <a:lstStyle/>
        <a:p>
          <a:pPr rtl="0"/>
          <a:endParaRPr lang="da-DK" sz="1600" noProof="0" dirty="0"/>
        </a:p>
      </dgm:t>
    </dgm:pt>
    <dgm:pt modelId="{BF1C2B1D-3AC4-44C3-A217-E66F0BB7BD1D}" type="sibTrans" cxnId="{4D99F7B9-41E4-43B6-9849-65F201B581BC}">
      <dgm:prSet/>
      <dgm:spPr/>
      <dgm:t>
        <a:bodyPr rtlCol="0"/>
        <a:lstStyle/>
        <a:p>
          <a:pPr rtl="0"/>
          <a:endParaRPr lang="da-DK" noProof="0" dirty="0"/>
        </a:p>
      </dgm:t>
    </dgm:pt>
    <dgm:pt modelId="{A330F3E4-0F28-47F6-A166-065B053DFF88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ACTION: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Fokus, Handlingsplan, Daglig drift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gm:t>
    </dgm:pt>
    <dgm:pt modelId="{E0E81ADC-9F66-42B7-8252-2CCA0A27FACE}" type="parTrans" cxnId="{C0EB1D88-6446-47E4-99CE-F5F417CC52F5}">
      <dgm:prSet/>
      <dgm:spPr/>
      <dgm:t>
        <a:bodyPr rtlCol="0"/>
        <a:lstStyle/>
        <a:p>
          <a:pPr rtl="0"/>
          <a:endParaRPr lang="da-DK" sz="1600" noProof="0" dirty="0"/>
        </a:p>
      </dgm:t>
    </dgm:pt>
    <dgm:pt modelId="{710C2E77-9EE7-453A-8E8B-70CC8531FA08}" type="sibTrans" cxnId="{C0EB1D88-6446-47E4-99CE-F5F417CC52F5}">
      <dgm:prSet/>
      <dgm:spPr/>
      <dgm:t>
        <a:bodyPr rtlCol="0"/>
        <a:lstStyle/>
        <a:p>
          <a:pPr rtl="0"/>
          <a:endParaRPr lang="da-DK" noProof="0" dirty="0"/>
        </a:p>
      </dgm:t>
    </dgm:pt>
    <dgm:pt modelId="{F77E5DBE-809B-4934-AEFC-E0CF82680850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KUNDERNE: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Målgrupper, Kundetyper</a:t>
          </a:r>
          <a:endParaRPr lang="da-DK" sz="2000" b="0" kern="1200" cap="none" noProof="0" dirty="0">
            <a:solidFill>
              <a:schemeClr val="accent1">
                <a:lumMod val="20000"/>
                <a:lumOff val="80000"/>
              </a:schemeClr>
            </a:solidFill>
            <a:latin typeface="Gill Sans MT" panose="020B0502020104020203"/>
            <a:ea typeface="+mn-ea"/>
            <a:cs typeface="+mn-cs"/>
          </a:endParaRPr>
        </a:p>
      </dgm:t>
    </dgm:pt>
    <dgm:pt modelId="{3FADD6D9-423C-49AC-891C-2ED5C18466D9}" type="parTrans" cxnId="{5893D7E6-1DA4-42D2-8FDC-2ED6EFC30D47}">
      <dgm:prSet/>
      <dgm:spPr/>
      <dgm:t>
        <a:bodyPr rtlCol="0"/>
        <a:lstStyle/>
        <a:p>
          <a:pPr rtl="0"/>
          <a:endParaRPr lang="da-DK" noProof="0" dirty="0"/>
        </a:p>
      </dgm:t>
    </dgm:pt>
    <dgm:pt modelId="{49C18DBA-CD31-49D2-AC8F-C4C215BFFCBE}" type="sibTrans" cxnId="{5893D7E6-1DA4-42D2-8FDC-2ED6EFC30D47}">
      <dgm:prSet/>
      <dgm:spPr/>
      <dgm:t>
        <a:bodyPr rtlCol="0"/>
        <a:lstStyle/>
        <a:p>
          <a:pPr rtl="0"/>
          <a:endParaRPr lang="da-DK" noProof="0" dirty="0"/>
        </a:p>
      </dgm:t>
    </dgm:pt>
    <dgm:pt modelId="{68F5FA87-9D83-4938-8135-12906406FB54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marL="0" lvl="0" indent="0" defTabSz="711200" rtl="0"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GRUNDSTEN: </a:t>
          </a:r>
          <a:r>
            <a:rPr lang="da-DK" sz="2000" b="0" i="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Ressourcer, Forudsætninger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  <a:latin typeface="Gill Sans MT" panose="020B0502020104020203"/>
            <a:ea typeface="+mn-ea"/>
            <a:cs typeface="+mn-cs"/>
          </a:endParaRPr>
        </a:p>
      </dgm:t>
    </dgm:pt>
    <dgm:pt modelId="{1982533C-AFAF-4B88-8C9D-63D15C4DEB57}" type="parTrans" cxnId="{B5FDB712-A026-4671-B94B-4C87ADEAF62E}">
      <dgm:prSet/>
      <dgm:spPr/>
      <dgm:t>
        <a:bodyPr rtlCol="0"/>
        <a:lstStyle/>
        <a:p>
          <a:pPr rtl="0"/>
          <a:endParaRPr lang="da-DK" noProof="0" dirty="0"/>
        </a:p>
      </dgm:t>
    </dgm:pt>
    <dgm:pt modelId="{424DD966-F307-4829-96C2-239A84AC0F46}" type="sibTrans" cxnId="{B5FDB712-A026-4671-B94B-4C87ADEAF62E}">
      <dgm:prSet/>
      <dgm:spPr/>
      <dgm:t>
        <a:bodyPr rtlCol="0"/>
        <a:lstStyle/>
        <a:p>
          <a:pPr rtl="0"/>
          <a:endParaRPr lang="da-DK" noProof="0" dirty="0"/>
        </a:p>
      </dgm:t>
    </dgm:pt>
    <dgm:pt modelId="{6D207D14-66B7-42A2-A6A3-64AB05FAADCE}" type="pres">
      <dgm:prSet presAssocID="{4521682D-D380-46E3-A91A-18838A7DF1E3}" presName="linear" presStyleCnt="0">
        <dgm:presLayoutVars>
          <dgm:animLvl val="lvl"/>
          <dgm:resizeHandles val="exact"/>
        </dgm:presLayoutVars>
      </dgm:prSet>
      <dgm:spPr/>
    </dgm:pt>
    <dgm:pt modelId="{B09651CA-6082-4653-AB70-933BB1235F97}" type="pres">
      <dgm:prSet presAssocID="{4B6B7787-D76E-4F78-8FA9-31BCD6E10BB7}" presName="parentText" presStyleLbl="node1" presStyleIdx="0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625CCB83-139F-4C3E-BB50-1AAB056F816E}" type="pres">
      <dgm:prSet presAssocID="{089D225D-D8C3-4908-B7FF-753A969B2F06}" presName="spacer" presStyleCnt="0"/>
      <dgm:spPr/>
    </dgm:pt>
    <dgm:pt modelId="{14242B1F-D9B5-48D7-B880-6ADD69BA03A8}" type="pres">
      <dgm:prSet presAssocID="{F77E5DBE-809B-4934-AEFC-E0CF82680850}" presName="parentText" presStyleLbl="node1" presStyleIdx="1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868EFC29-8A99-437A-8E5B-E8590CA2C101}" type="pres">
      <dgm:prSet presAssocID="{49C18DBA-CD31-49D2-AC8F-C4C215BFFCBE}" presName="spacer" presStyleCnt="0"/>
      <dgm:spPr/>
    </dgm:pt>
    <dgm:pt modelId="{14C74C61-1CDB-4754-9DB7-BD125709153E}" type="pres">
      <dgm:prSet presAssocID="{68F5FA87-9D83-4938-8135-12906406FB54}" presName="parentText" presStyleLbl="node1" presStyleIdx="2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11080CE5-D987-459C-95B7-886EF3881AB0}" type="pres">
      <dgm:prSet presAssocID="{424DD966-F307-4829-96C2-239A84AC0F46}" presName="spacer" presStyleCnt="0"/>
      <dgm:spPr/>
    </dgm:pt>
    <dgm:pt modelId="{49C89894-5EBE-471A-A468-46210B8B996A}" type="pres">
      <dgm:prSet presAssocID="{DB8885A5-B6EB-4F2C-B565-8E471C95E4F5}" presName="parentText" presStyleLbl="node1" presStyleIdx="3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48EBDE82-67EA-4DEA-BA6A-97760560F4BC}" type="pres">
      <dgm:prSet presAssocID="{BF1C2B1D-3AC4-44C3-A217-E66F0BB7BD1D}" presName="spacer" presStyleCnt="0"/>
      <dgm:spPr/>
    </dgm:pt>
    <dgm:pt modelId="{F3432693-EA90-45F0-A9D1-07C9BF3C7ACB}" type="pres">
      <dgm:prSet presAssocID="{A330F3E4-0F28-47F6-A166-065B053DFF88}" presName="parentText" presStyleLbl="node1" presStyleIdx="4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</dgm:ptLst>
  <dgm:cxnLst>
    <dgm:cxn modelId="{02837B09-CF5A-43E3-B177-8DC69E8EBB48}" srcId="{4521682D-D380-46E3-A91A-18838A7DF1E3}" destId="{4B6B7787-D76E-4F78-8FA9-31BCD6E10BB7}" srcOrd="0" destOrd="0" parTransId="{C1B77C00-FD9A-44DF-9391-D30E6E08AEFF}" sibTransId="{089D225D-D8C3-4908-B7FF-753A969B2F06}"/>
    <dgm:cxn modelId="{B5FDB712-A026-4671-B94B-4C87ADEAF62E}" srcId="{4521682D-D380-46E3-A91A-18838A7DF1E3}" destId="{68F5FA87-9D83-4938-8135-12906406FB54}" srcOrd="2" destOrd="0" parTransId="{1982533C-AFAF-4B88-8C9D-63D15C4DEB57}" sibTransId="{424DD966-F307-4829-96C2-239A84AC0F46}"/>
    <dgm:cxn modelId="{F3597130-708F-4560-9E66-21B1D756096B}" type="presOf" srcId="{68F5FA87-9D83-4938-8135-12906406FB54}" destId="{14C74C61-1CDB-4754-9DB7-BD125709153E}" srcOrd="0" destOrd="0" presId="urn:microsoft.com/office/officeart/2005/8/layout/vList2"/>
    <dgm:cxn modelId="{1CC0E55B-A131-462D-90B2-C929BDB1A8A2}" type="presOf" srcId="{DB8885A5-B6EB-4F2C-B565-8E471C95E4F5}" destId="{49C89894-5EBE-471A-A468-46210B8B996A}" srcOrd="0" destOrd="0" presId="urn:microsoft.com/office/officeart/2005/8/layout/vList2"/>
    <dgm:cxn modelId="{ABC4BF73-4323-4885-B732-EA7E8D41BAF4}" type="presOf" srcId="{F77E5DBE-809B-4934-AEFC-E0CF82680850}" destId="{14242B1F-D9B5-48D7-B880-6ADD69BA03A8}" srcOrd="0" destOrd="0" presId="urn:microsoft.com/office/officeart/2005/8/layout/vList2"/>
    <dgm:cxn modelId="{C0EB1D88-6446-47E4-99CE-F5F417CC52F5}" srcId="{4521682D-D380-46E3-A91A-18838A7DF1E3}" destId="{A330F3E4-0F28-47F6-A166-065B053DFF88}" srcOrd="4" destOrd="0" parTransId="{E0E81ADC-9F66-42B7-8252-2CCA0A27FACE}" sibTransId="{710C2E77-9EE7-453A-8E8B-70CC8531FA08}"/>
    <dgm:cxn modelId="{E2B5D69F-D9D2-416D-94E3-CF16021898D0}" type="presOf" srcId="{4521682D-D380-46E3-A91A-18838A7DF1E3}" destId="{6D207D14-66B7-42A2-A6A3-64AB05FAADCE}" srcOrd="0" destOrd="0" presId="urn:microsoft.com/office/officeart/2005/8/layout/vList2"/>
    <dgm:cxn modelId="{4D99F7B9-41E4-43B6-9849-65F201B581BC}" srcId="{4521682D-D380-46E3-A91A-18838A7DF1E3}" destId="{DB8885A5-B6EB-4F2C-B565-8E471C95E4F5}" srcOrd="3" destOrd="0" parTransId="{FED07ECD-87E1-46C6-A685-6F11ED1B0244}" sibTransId="{BF1C2B1D-3AC4-44C3-A217-E66F0BB7BD1D}"/>
    <dgm:cxn modelId="{E80701C2-6539-463A-A151-C31C5428D761}" type="presOf" srcId="{A330F3E4-0F28-47F6-A166-065B053DFF88}" destId="{F3432693-EA90-45F0-A9D1-07C9BF3C7ACB}" srcOrd="0" destOrd="0" presId="urn:microsoft.com/office/officeart/2005/8/layout/vList2"/>
    <dgm:cxn modelId="{32EC64DD-682C-4BEF-85BA-D7D979E71F4E}" type="presOf" srcId="{4B6B7787-D76E-4F78-8FA9-31BCD6E10BB7}" destId="{B09651CA-6082-4653-AB70-933BB1235F97}" srcOrd="0" destOrd="0" presId="urn:microsoft.com/office/officeart/2005/8/layout/vList2"/>
    <dgm:cxn modelId="{5893D7E6-1DA4-42D2-8FDC-2ED6EFC30D47}" srcId="{4521682D-D380-46E3-A91A-18838A7DF1E3}" destId="{F77E5DBE-809B-4934-AEFC-E0CF82680850}" srcOrd="1" destOrd="0" parTransId="{3FADD6D9-423C-49AC-891C-2ED5C18466D9}" sibTransId="{49C18DBA-CD31-49D2-AC8F-C4C215BFFCBE}"/>
    <dgm:cxn modelId="{CF2AF8A6-7CFE-40B1-8B2A-CEF52463EA16}" type="presParOf" srcId="{6D207D14-66B7-42A2-A6A3-64AB05FAADCE}" destId="{B09651CA-6082-4653-AB70-933BB1235F97}" srcOrd="0" destOrd="0" presId="urn:microsoft.com/office/officeart/2005/8/layout/vList2"/>
    <dgm:cxn modelId="{8A6AFBDC-F2CD-4B8E-836A-2D1352192C08}" type="presParOf" srcId="{6D207D14-66B7-42A2-A6A3-64AB05FAADCE}" destId="{625CCB83-139F-4C3E-BB50-1AAB056F816E}" srcOrd="1" destOrd="0" presId="urn:microsoft.com/office/officeart/2005/8/layout/vList2"/>
    <dgm:cxn modelId="{E7DE2EFF-CB34-45C3-8435-F50E70742497}" type="presParOf" srcId="{6D207D14-66B7-42A2-A6A3-64AB05FAADCE}" destId="{14242B1F-D9B5-48D7-B880-6ADD69BA03A8}" srcOrd="2" destOrd="0" presId="urn:microsoft.com/office/officeart/2005/8/layout/vList2"/>
    <dgm:cxn modelId="{3F16EB53-3C12-4AA8-B624-E7DD0A727E14}" type="presParOf" srcId="{6D207D14-66B7-42A2-A6A3-64AB05FAADCE}" destId="{868EFC29-8A99-437A-8E5B-E8590CA2C101}" srcOrd="3" destOrd="0" presId="urn:microsoft.com/office/officeart/2005/8/layout/vList2"/>
    <dgm:cxn modelId="{3C5A7FDD-0B81-4386-9DE5-81E9E62CDFAC}" type="presParOf" srcId="{6D207D14-66B7-42A2-A6A3-64AB05FAADCE}" destId="{14C74C61-1CDB-4754-9DB7-BD125709153E}" srcOrd="4" destOrd="0" presId="urn:microsoft.com/office/officeart/2005/8/layout/vList2"/>
    <dgm:cxn modelId="{F4ABDF0F-5B28-466C-8912-B65F0087A4A1}" type="presParOf" srcId="{6D207D14-66B7-42A2-A6A3-64AB05FAADCE}" destId="{11080CE5-D987-459C-95B7-886EF3881AB0}" srcOrd="5" destOrd="0" presId="urn:microsoft.com/office/officeart/2005/8/layout/vList2"/>
    <dgm:cxn modelId="{F027BA3F-8226-4401-8E92-6DDA4C3DE181}" type="presParOf" srcId="{6D207D14-66B7-42A2-A6A3-64AB05FAADCE}" destId="{49C89894-5EBE-471A-A468-46210B8B996A}" srcOrd="6" destOrd="0" presId="urn:microsoft.com/office/officeart/2005/8/layout/vList2"/>
    <dgm:cxn modelId="{6A78EBC1-FC5A-4BDA-8CE9-1D97CFE4273F}" type="presParOf" srcId="{6D207D14-66B7-42A2-A6A3-64AB05FAADCE}" destId="{48EBDE82-67EA-4DEA-BA6A-97760560F4BC}" srcOrd="7" destOrd="0" presId="urn:microsoft.com/office/officeart/2005/8/layout/vList2"/>
    <dgm:cxn modelId="{15DB1653-EEEC-4908-AF72-0B6591E8A65D}" type="presParOf" srcId="{6D207D14-66B7-42A2-A6A3-64AB05FAADCE}" destId="{F3432693-EA90-45F0-A9D1-07C9BF3C7AC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521682D-D380-46E3-A91A-18838A7DF1E3}" type="doc">
      <dgm:prSet loTypeId="urn:microsoft.com/office/officeart/2005/8/layout/vList2" loCatId="list" qsTypeId="urn:microsoft.com/office/officeart/2005/8/quickstyle/simple2" qsCatId="simple" csTypeId="urn:microsoft.com/office/officeart/2005/8/colors/accent2_2" csCatId="accent2" phldr="1"/>
      <dgm:spPr/>
      <dgm:t>
        <a:bodyPr rtlCol="0"/>
        <a:lstStyle/>
        <a:p>
          <a:pPr rtl="0"/>
          <a:endParaRPr lang="en-US"/>
        </a:p>
      </dgm:t>
    </dgm:pt>
    <dgm:pt modelId="{4B6B7787-D76E-4F78-8FA9-31BCD6E10BB7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cap="none" noProof="0" dirty="0"/>
            <a:t>RETNING: </a:t>
          </a:r>
          <a:r>
            <a:rPr lang="da-DK" sz="2000" b="0" cap="none" noProof="0" dirty="0"/>
            <a:t>DNA, Mission, Vision, USP’er</a:t>
          </a:r>
          <a:endParaRPr lang="da-DK" sz="2000" b="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gm:t>
    </dgm:pt>
    <dgm:pt modelId="{C1B77C00-FD9A-44DF-9391-D30E6E08AEFF}" type="parTrans" cxnId="{02837B09-CF5A-43E3-B177-8DC69E8EBB48}">
      <dgm:prSet/>
      <dgm:spPr/>
      <dgm:t>
        <a:bodyPr rtlCol="0"/>
        <a:lstStyle/>
        <a:p>
          <a:pPr rtl="0"/>
          <a:endParaRPr lang="da-DK" sz="1600" noProof="0" dirty="0"/>
        </a:p>
      </dgm:t>
    </dgm:pt>
    <dgm:pt modelId="{089D225D-D8C3-4908-B7FF-753A969B2F06}" type="sibTrans" cxnId="{02837B09-CF5A-43E3-B177-8DC69E8EBB48}">
      <dgm:prSet/>
      <dgm:spPr/>
      <dgm:t>
        <a:bodyPr rtlCol="0"/>
        <a:lstStyle/>
        <a:p>
          <a:pPr rtl="0"/>
          <a:endParaRPr lang="da-DK" noProof="0" dirty="0"/>
        </a:p>
      </dgm:t>
    </dgm:pt>
    <dgm:pt modelId="{DB8885A5-B6EB-4F2C-B565-8E471C95E4F5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DRIVERS: </a:t>
          </a:r>
          <a:r>
            <a:rPr lang="da-DK" sz="200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Knapper, Tandhjul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gm:t>
    </dgm:pt>
    <dgm:pt modelId="{FED07ECD-87E1-46C6-A685-6F11ED1B0244}" type="parTrans" cxnId="{4D99F7B9-41E4-43B6-9849-65F201B581BC}">
      <dgm:prSet/>
      <dgm:spPr/>
      <dgm:t>
        <a:bodyPr rtlCol="0"/>
        <a:lstStyle/>
        <a:p>
          <a:pPr rtl="0"/>
          <a:endParaRPr lang="da-DK" sz="1600" noProof="0" dirty="0"/>
        </a:p>
      </dgm:t>
    </dgm:pt>
    <dgm:pt modelId="{BF1C2B1D-3AC4-44C3-A217-E66F0BB7BD1D}" type="sibTrans" cxnId="{4D99F7B9-41E4-43B6-9849-65F201B581BC}">
      <dgm:prSet/>
      <dgm:spPr/>
      <dgm:t>
        <a:bodyPr rtlCol="0"/>
        <a:lstStyle/>
        <a:p>
          <a:pPr rtl="0"/>
          <a:endParaRPr lang="da-DK" noProof="0" dirty="0"/>
        </a:p>
      </dgm:t>
    </dgm:pt>
    <dgm:pt modelId="{A330F3E4-0F28-47F6-A166-065B053DFF88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ACTION: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Fokus, Handlingsplan, Daglig drift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gm:t>
    </dgm:pt>
    <dgm:pt modelId="{E0E81ADC-9F66-42B7-8252-2CCA0A27FACE}" type="parTrans" cxnId="{C0EB1D88-6446-47E4-99CE-F5F417CC52F5}">
      <dgm:prSet/>
      <dgm:spPr/>
      <dgm:t>
        <a:bodyPr rtlCol="0"/>
        <a:lstStyle/>
        <a:p>
          <a:pPr rtl="0"/>
          <a:endParaRPr lang="da-DK" sz="1600" noProof="0" dirty="0"/>
        </a:p>
      </dgm:t>
    </dgm:pt>
    <dgm:pt modelId="{710C2E77-9EE7-453A-8E8B-70CC8531FA08}" type="sibTrans" cxnId="{C0EB1D88-6446-47E4-99CE-F5F417CC52F5}">
      <dgm:prSet/>
      <dgm:spPr/>
      <dgm:t>
        <a:bodyPr rtlCol="0"/>
        <a:lstStyle/>
        <a:p>
          <a:pPr rtl="0"/>
          <a:endParaRPr lang="da-DK" noProof="0" dirty="0"/>
        </a:p>
      </dgm:t>
    </dgm:pt>
    <dgm:pt modelId="{F77E5DBE-809B-4934-AEFC-E0CF82680850}">
      <dgm:prSet custT="1"/>
      <dgm:spPr>
        <a:solidFill>
          <a:schemeClr val="accent1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KUNDERNE: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Målgrupper, Kundetyper</a:t>
          </a:r>
          <a:endParaRPr lang="da-DK" sz="2000" b="0" kern="1200" cap="none" noProof="0" dirty="0">
            <a:solidFill>
              <a:schemeClr val="accent1">
                <a:lumMod val="20000"/>
                <a:lumOff val="80000"/>
              </a:schemeClr>
            </a:solidFill>
            <a:latin typeface="Gill Sans MT" panose="020B0502020104020203"/>
            <a:ea typeface="+mn-ea"/>
            <a:cs typeface="+mn-cs"/>
          </a:endParaRPr>
        </a:p>
      </dgm:t>
    </dgm:pt>
    <dgm:pt modelId="{3FADD6D9-423C-49AC-891C-2ED5C18466D9}" type="parTrans" cxnId="{5893D7E6-1DA4-42D2-8FDC-2ED6EFC30D47}">
      <dgm:prSet/>
      <dgm:spPr/>
      <dgm:t>
        <a:bodyPr rtlCol="0"/>
        <a:lstStyle/>
        <a:p>
          <a:pPr rtl="0"/>
          <a:endParaRPr lang="da-DK" noProof="0" dirty="0"/>
        </a:p>
      </dgm:t>
    </dgm:pt>
    <dgm:pt modelId="{49C18DBA-CD31-49D2-AC8F-C4C215BFFCBE}" type="sibTrans" cxnId="{5893D7E6-1DA4-42D2-8FDC-2ED6EFC30D47}">
      <dgm:prSet/>
      <dgm:spPr/>
      <dgm:t>
        <a:bodyPr rtlCol="0"/>
        <a:lstStyle/>
        <a:p>
          <a:pPr rtl="0"/>
          <a:endParaRPr lang="da-DK" noProof="0" dirty="0"/>
        </a:p>
      </dgm:t>
    </dgm:pt>
    <dgm:pt modelId="{68F5FA87-9D83-4938-8135-12906406FB54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marL="0" lvl="0" indent="0" defTabSz="711200" rtl="0"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GRUNDSTEN: </a:t>
          </a:r>
          <a:r>
            <a:rPr lang="da-DK" sz="2000" b="0" i="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Ressourcer, Forudsætninger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  <a:latin typeface="Gill Sans MT" panose="020B0502020104020203"/>
            <a:ea typeface="+mn-ea"/>
            <a:cs typeface="+mn-cs"/>
          </a:endParaRPr>
        </a:p>
      </dgm:t>
    </dgm:pt>
    <dgm:pt modelId="{1982533C-AFAF-4B88-8C9D-63D15C4DEB57}" type="parTrans" cxnId="{B5FDB712-A026-4671-B94B-4C87ADEAF62E}">
      <dgm:prSet/>
      <dgm:spPr/>
      <dgm:t>
        <a:bodyPr rtlCol="0"/>
        <a:lstStyle/>
        <a:p>
          <a:pPr rtl="0"/>
          <a:endParaRPr lang="da-DK" noProof="0" dirty="0"/>
        </a:p>
      </dgm:t>
    </dgm:pt>
    <dgm:pt modelId="{424DD966-F307-4829-96C2-239A84AC0F46}" type="sibTrans" cxnId="{B5FDB712-A026-4671-B94B-4C87ADEAF62E}">
      <dgm:prSet/>
      <dgm:spPr/>
      <dgm:t>
        <a:bodyPr rtlCol="0"/>
        <a:lstStyle/>
        <a:p>
          <a:pPr rtl="0"/>
          <a:endParaRPr lang="da-DK" noProof="0" dirty="0"/>
        </a:p>
      </dgm:t>
    </dgm:pt>
    <dgm:pt modelId="{6D207D14-66B7-42A2-A6A3-64AB05FAADCE}" type="pres">
      <dgm:prSet presAssocID="{4521682D-D380-46E3-A91A-18838A7DF1E3}" presName="linear" presStyleCnt="0">
        <dgm:presLayoutVars>
          <dgm:animLvl val="lvl"/>
          <dgm:resizeHandles val="exact"/>
        </dgm:presLayoutVars>
      </dgm:prSet>
      <dgm:spPr/>
    </dgm:pt>
    <dgm:pt modelId="{B09651CA-6082-4653-AB70-933BB1235F97}" type="pres">
      <dgm:prSet presAssocID="{4B6B7787-D76E-4F78-8FA9-31BCD6E10BB7}" presName="parentText" presStyleLbl="node1" presStyleIdx="0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625CCB83-139F-4C3E-BB50-1AAB056F816E}" type="pres">
      <dgm:prSet presAssocID="{089D225D-D8C3-4908-B7FF-753A969B2F06}" presName="spacer" presStyleCnt="0"/>
      <dgm:spPr/>
    </dgm:pt>
    <dgm:pt modelId="{14242B1F-D9B5-48D7-B880-6ADD69BA03A8}" type="pres">
      <dgm:prSet presAssocID="{F77E5DBE-809B-4934-AEFC-E0CF82680850}" presName="parentText" presStyleLbl="node1" presStyleIdx="1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868EFC29-8A99-437A-8E5B-E8590CA2C101}" type="pres">
      <dgm:prSet presAssocID="{49C18DBA-CD31-49D2-AC8F-C4C215BFFCBE}" presName="spacer" presStyleCnt="0"/>
      <dgm:spPr/>
    </dgm:pt>
    <dgm:pt modelId="{14C74C61-1CDB-4754-9DB7-BD125709153E}" type="pres">
      <dgm:prSet presAssocID="{68F5FA87-9D83-4938-8135-12906406FB54}" presName="parentText" presStyleLbl="node1" presStyleIdx="2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11080CE5-D987-459C-95B7-886EF3881AB0}" type="pres">
      <dgm:prSet presAssocID="{424DD966-F307-4829-96C2-239A84AC0F46}" presName="spacer" presStyleCnt="0"/>
      <dgm:spPr/>
    </dgm:pt>
    <dgm:pt modelId="{49C89894-5EBE-471A-A468-46210B8B996A}" type="pres">
      <dgm:prSet presAssocID="{DB8885A5-B6EB-4F2C-B565-8E471C95E4F5}" presName="parentText" presStyleLbl="node1" presStyleIdx="3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48EBDE82-67EA-4DEA-BA6A-97760560F4BC}" type="pres">
      <dgm:prSet presAssocID="{BF1C2B1D-3AC4-44C3-A217-E66F0BB7BD1D}" presName="spacer" presStyleCnt="0"/>
      <dgm:spPr/>
    </dgm:pt>
    <dgm:pt modelId="{F3432693-EA90-45F0-A9D1-07C9BF3C7ACB}" type="pres">
      <dgm:prSet presAssocID="{A330F3E4-0F28-47F6-A166-065B053DFF88}" presName="parentText" presStyleLbl="node1" presStyleIdx="4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</dgm:ptLst>
  <dgm:cxnLst>
    <dgm:cxn modelId="{02837B09-CF5A-43E3-B177-8DC69E8EBB48}" srcId="{4521682D-D380-46E3-A91A-18838A7DF1E3}" destId="{4B6B7787-D76E-4F78-8FA9-31BCD6E10BB7}" srcOrd="0" destOrd="0" parTransId="{C1B77C00-FD9A-44DF-9391-D30E6E08AEFF}" sibTransId="{089D225D-D8C3-4908-B7FF-753A969B2F06}"/>
    <dgm:cxn modelId="{B5FDB712-A026-4671-B94B-4C87ADEAF62E}" srcId="{4521682D-D380-46E3-A91A-18838A7DF1E3}" destId="{68F5FA87-9D83-4938-8135-12906406FB54}" srcOrd="2" destOrd="0" parTransId="{1982533C-AFAF-4B88-8C9D-63D15C4DEB57}" sibTransId="{424DD966-F307-4829-96C2-239A84AC0F46}"/>
    <dgm:cxn modelId="{F3597130-708F-4560-9E66-21B1D756096B}" type="presOf" srcId="{68F5FA87-9D83-4938-8135-12906406FB54}" destId="{14C74C61-1CDB-4754-9DB7-BD125709153E}" srcOrd="0" destOrd="0" presId="urn:microsoft.com/office/officeart/2005/8/layout/vList2"/>
    <dgm:cxn modelId="{1CC0E55B-A131-462D-90B2-C929BDB1A8A2}" type="presOf" srcId="{DB8885A5-B6EB-4F2C-B565-8E471C95E4F5}" destId="{49C89894-5EBE-471A-A468-46210B8B996A}" srcOrd="0" destOrd="0" presId="urn:microsoft.com/office/officeart/2005/8/layout/vList2"/>
    <dgm:cxn modelId="{ABC4BF73-4323-4885-B732-EA7E8D41BAF4}" type="presOf" srcId="{F77E5DBE-809B-4934-AEFC-E0CF82680850}" destId="{14242B1F-D9B5-48D7-B880-6ADD69BA03A8}" srcOrd="0" destOrd="0" presId="urn:microsoft.com/office/officeart/2005/8/layout/vList2"/>
    <dgm:cxn modelId="{C0EB1D88-6446-47E4-99CE-F5F417CC52F5}" srcId="{4521682D-D380-46E3-A91A-18838A7DF1E3}" destId="{A330F3E4-0F28-47F6-A166-065B053DFF88}" srcOrd="4" destOrd="0" parTransId="{E0E81ADC-9F66-42B7-8252-2CCA0A27FACE}" sibTransId="{710C2E77-9EE7-453A-8E8B-70CC8531FA08}"/>
    <dgm:cxn modelId="{E2B5D69F-D9D2-416D-94E3-CF16021898D0}" type="presOf" srcId="{4521682D-D380-46E3-A91A-18838A7DF1E3}" destId="{6D207D14-66B7-42A2-A6A3-64AB05FAADCE}" srcOrd="0" destOrd="0" presId="urn:microsoft.com/office/officeart/2005/8/layout/vList2"/>
    <dgm:cxn modelId="{4D99F7B9-41E4-43B6-9849-65F201B581BC}" srcId="{4521682D-D380-46E3-A91A-18838A7DF1E3}" destId="{DB8885A5-B6EB-4F2C-B565-8E471C95E4F5}" srcOrd="3" destOrd="0" parTransId="{FED07ECD-87E1-46C6-A685-6F11ED1B0244}" sibTransId="{BF1C2B1D-3AC4-44C3-A217-E66F0BB7BD1D}"/>
    <dgm:cxn modelId="{E80701C2-6539-463A-A151-C31C5428D761}" type="presOf" srcId="{A330F3E4-0F28-47F6-A166-065B053DFF88}" destId="{F3432693-EA90-45F0-A9D1-07C9BF3C7ACB}" srcOrd="0" destOrd="0" presId="urn:microsoft.com/office/officeart/2005/8/layout/vList2"/>
    <dgm:cxn modelId="{32EC64DD-682C-4BEF-85BA-D7D979E71F4E}" type="presOf" srcId="{4B6B7787-D76E-4F78-8FA9-31BCD6E10BB7}" destId="{B09651CA-6082-4653-AB70-933BB1235F97}" srcOrd="0" destOrd="0" presId="urn:microsoft.com/office/officeart/2005/8/layout/vList2"/>
    <dgm:cxn modelId="{5893D7E6-1DA4-42D2-8FDC-2ED6EFC30D47}" srcId="{4521682D-D380-46E3-A91A-18838A7DF1E3}" destId="{F77E5DBE-809B-4934-AEFC-E0CF82680850}" srcOrd="1" destOrd="0" parTransId="{3FADD6D9-423C-49AC-891C-2ED5C18466D9}" sibTransId="{49C18DBA-CD31-49D2-AC8F-C4C215BFFCBE}"/>
    <dgm:cxn modelId="{CF2AF8A6-7CFE-40B1-8B2A-CEF52463EA16}" type="presParOf" srcId="{6D207D14-66B7-42A2-A6A3-64AB05FAADCE}" destId="{B09651CA-6082-4653-AB70-933BB1235F97}" srcOrd="0" destOrd="0" presId="urn:microsoft.com/office/officeart/2005/8/layout/vList2"/>
    <dgm:cxn modelId="{8A6AFBDC-F2CD-4B8E-836A-2D1352192C08}" type="presParOf" srcId="{6D207D14-66B7-42A2-A6A3-64AB05FAADCE}" destId="{625CCB83-139F-4C3E-BB50-1AAB056F816E}" srcOrd="1" destOrd="0" presId="urn:microsoft.com/office/officeart/2005/8/layout/vList2"/>
    <dgm:cxn modelId="{E7DE2EFF-CB34-45C3-8435-F50E70742497}" type="presParOf" srcId="{6D207D14-66B7-42A2-A6A3-64AB05FAADCE}" destId="{14242B1F-D9B5-48D7-B880-6ADD69BA03A8}" srcOrd="2" destOrd="0" presId="urn:microsoft.com/office/officeart/2005/8/layout/vList2"/>
    <dgm:cxn modelId="{3F16EB53-3C12-4AA8-B624-E7DD0A727E14}" type="presParOf" srcId="{6D207D14-66B7-42A2-A6A3-64AB05FAADCE}" destId="{868EFC29-8A99-437A-8E5B-E8590CA2C101}" srcOrd="3" destOrd="0" presId="urn:microsoft.com/office/officeart/2005/8/layout/vList2"/>
    <dgm:cxn modelId="{3C5A7FDD-0B81-4386-9DE5-81E9E62CDFAC}" type="presParOf" srcId="{6D207D14-66B7-42A2-A6A3-64AB05FAADCE}" destId="{14C74C61-1CDB-4754-9DB7-BD125709153E}" srcOrd="4" destOrd="0" presId="urn:microsoft.com/office/officeart/2005/8/layout/vList2"/>
    <dgm:cxn modelId="{F4ABDF0F-5B28-466C-8912-B65F0087A4A1}" type="presParOf" srcId="{6D207D14-66B7-42A2-A6A3-64AB05FAADCE}" destId="{11080CE5-D987-459C-95B7-886EF3881AB0}" srcOrd="5" destOrd="0" presId="urn:microsoft.com/office/officeart/2005/8/layout/vList2"/>
    <dgm:cxn modelId="{F027BA3F-8226-4401-8E92-6DDA4C3DE181}" type="presParOf" srcId="{6D207D14-66B7-42A2-A6A3-64AB05FAADCE}" destId="{49C89894-5EBE-471A-A468-46210B8B996A}" srcOrd="6" destOrd="0" presId="urn:microsoft.com/office/officeart/2005/8/layout/vList2"/>
    <dgm:cxn modelId="{6A78EBC1-FC5A-4BDA-8CE9-1D97CFE4273F}" type="presParOf" srcId="{6D207D14-66B7-42A2-A6A3-64AB05FAADCE}" destId="{48EBDE82-67EA-4DEA-BA6A-97760560F4BC}" srcOrd="7" destOrd="0" presId="urn:microsoft.com/office/officeart/2005/8/layout/vList2"/>
    <dgm:cxn modelId="{15DB1653-EEEC-4908-AF72-0B6591E8A65D}" type="presParOf" srcId="{6D207D14-66B7-42A2-A6A3-64AB05FAADCE}" destId="{F3432693-EA90-45F0-A9D1-07C9BF3C7AC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521682D-D380-46E3-A91A-18838A7DF1E3}" type="doc">
      <dgm:prSet loTypeId="urn:microsoft.com/office/officeart/2005/8/layout/vList2" loCatId="list" qsTypeId="urn:microsoft.com/office/officeart/2005/8/quickstyle/simple2" qsCatId="simple" csTypeId="urn:microsoft.com/office/officeart/2005/8/colors/accent2_2" csCatId="accent2" phldr="1"/>
      <dgm:spPr/>
      <dgm:t>
        <a:bodyPr rtlCol="0"/>
        <a:lstStyle/>
        <a:p>
          <a:pPr rtl="0"/>
          <a:endParaRPr lang="en-US"/>
        </a:p>
      </dgm:t>
    </dgm:pt>
    <dgm:pt modelId="{4B6B7787-D76E-4F78-8FA9-31BCD6E10BB7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cap="none" noProof="0" dirty="0"/>
            <a:t>RETNING: </a:t>
          </a:r>
          <a:r>
            <a:rPr lang="da-DK" sz="2000" b="0" cap="none" noProof="0" dirty="0"/>
            <a:t>DNA, Mission, Vision, USP’er</a:t>
          </a:r>
          <a:endParaRPr lang="da-DK" sz="2000" b="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gm:t>
    </dgm:pt>
    <dgm:pt modelId="{C1B77C00-FD9A-44DF-9391-D30E6E08AEFF}" type="parTrans" cxnId="{02837B09-CF5A-43E3-B177-8DC69E8EBB48}">
      <dgm:prSet/>
      <dgm:spPr/>
      <dgm:t>
        <a:bodyPr rtlCol="0"/>
        <a:lstStyle/>
        <a:p>
          <a:pPr rtl="0"/>
          <a:endParaRPr lang="da-DK" sz="1600" noProof="0" dirty="0"/>
        </a:p>
      </dgm:t>
    </dgm:pt>
    <dgm:pt modelId="{089D225D-D8C3-4908-B7FF-753A969B2F06}" type="sibTrans" cxnId="{02837B09-CF5A-43E3-B177-8DC69E8EBB48}">
      <dgm:prSet/>
      <dgm:spPr/>
      <dgm:t>
        <a:bodyPr rtlCol="0"/>
        <a:lstStyle/>
        <a:p>
          <a:pPr rtl="0"/>
          <a:endParaRPr lang="da-DK" noProof="0" dirty="0"/>
        </a:p>
      </dgm:t>
    </dgm:pt>
    <dgm:pt modelId="{DB8885A5-B6EB-4F2C-B565-8E471C95E4F5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DRIVERS: </a:t>
          </a:r>
          <a:r>
            <a:rPr lang="da-DK" sz="200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Knapper, Tandhjul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gm:t>
    </dgm:pt>
    <dgm:pt modelId="{FED07ECD-87E1-46C6-A685-6F11ED1B0244}" type="parTrans" cxnId="{4D99F7B9-41E4-43B6-9849-65F201B581BC}">
      <dgm:prSet/>
      <dgm:spPr/>
      <dgm:t>
        <a:bodyPr rtlCol="0"/>
        <a:lstStyle/>
        <a:p>
          <a:pPr rtl="0"/>
          <a:endParaRPr lang="da-DK" sz="1600" noProof="0" dirty="0"/>
        </a:p>
      </dgm:t>
    </dgm:pt>
    <dgm:pt modelId="{BF1C2B1D-3AC4-44C3-A217-E66F0BB7BD1D}" type="sibTrans" cxnId="{4D99F7B9-41E4-43B6-9849-65F201B581BC}">
      <dgm:prSet/>
      <dgm:spPr/>
      <dgm:t>
        <a:bodyPr rtlCol="0"/>
        <a:lstStyle/>
        <a:p>
          <a:pPr rtl="0"/>
          <a:endParaRPr lang="da-DK" noProof="0" dirty="0"/>
        </a:p>
      </dgm:t>
    </dgm:pt>
    <dgm:pt modelId="{A330F3E4-0F28-47F6-A166-065B053DFF88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ACTION: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Fokus, Handlingsplan, Daglig drift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gm:t>
    </dgm:pt>
    <dgm:pt modelId="{E0E81ADC-9F66-42B7-8252-2CCA0A27FACE}" type="parTrans" cxnId="{C0EB1D88-6446-47E4-99CE-F5F417CC52F5}">
      <dgm:prSet/>
      <dgm:spPr/>
      <dgm:t>
        <a:bodyPr rtlCol="0"/>
        <a:lstStyle/>
        <a:p>
          <a:pPr rtl="0"/>
          <a:endParaRPr lang="da-DK" sz="1600" noProof="0" dirty="0"/>
        </a:p>
      </dgm:t>
    </dgm:pt>
    <dgm:pt modelId="{710C2E77-9EE7-453A-8E8B-70CC8531FA08}" type="sibTrans" cxnId="{C0EB1D88-6446-47E4-99CE-F5F417CC52F5}">
      <dgm:prSet/>
      <dgm:spPr/>
      <dgm:t>
        <a:bodyPr rtlCol="0"/>
        <a:lstStyle/>
        <a:p>
          <a:pPr rtl="0"/>
          <a:endParaRPr lang="da-DK" noProof="0" dirty="0"/>
        </a:p>
      </dgm:t>
    </dgm:pt>
    <dgm:pt modelId="{F77E5DBE-809B-4934-AEFC-E0CF82680850}">
      <dgm:prSet custT="1"/>
      <dgm:spPr>
        <a:solidFill>
          <a:schemeClr val="accent1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KUNDERNE: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Målgrupper, Kundetyper</a:t>
          </a:r>
          <a:endParaRPr lang="da-DK" sz="2000" b="0" kern="1200" cap="none" noProof="0" dirty="0">
            <a:solidFill>
              <a:schemeClr val="accent1">
                <a:lumMod val="20000"/>
                <a:lumOff val="80000"/>
              </a:schemeClr>
            </a:solidFill>
            <a:latin typeface="Gill Sans MT" panose="020B0502020104020203"/>
            <a:ea typeface="+mn-ea"/>
            <a:cs typeface="+mn-cs"/>
          </a:endParaRPr>
        </a:p>
      </dgm:t>
    </dgm:pt>
    <dgm:pt modelId="{3FADD6D9-423C-49AC-891C-2ED5C18466D9}" type="parTrans" cxnId="{5893D7E6-1DA4-42D2-8FDC-2ED6EFC30D47}">
      <dgm:prSet/>
      <dgm:spPr/>
      <dgm:t>
        <a:bodyPr rtlCol="0"/>
        <a:lstStyle/>
        <a:p>
          <a:pPr rtl="0"/>
          <a:endParaRPr lang="da-DK" noProof="0" dirty="0"/>
        </a:p>
      </dgm:t>
    </dgm:pt>
    <dgm:pt modelId="{49C18DBA-CD31-49D2-AC8F-C4C215BFFCBE}" type="sibTrans" cxnId="{5893D7E6-1DA4-42D2-8FDC-2ED6EFC30D47}">
      <dgm:prSet/>
      <dgm:spPr/>
      <dgm:t>
        <a:bodyPr rtlCol="0"/>
        <a:lstStyle/>
        <a:p>
          <a:pPr rtl="0"/>
          <a:endParaRPr lang="da-DK" noProof="0" dirty="0"/>
        </a:p>
      </dgm:t>
    </dgm:pt>
    <dgm:pt modelId="{68F5FA87-9D83-4938-8135-12906406FB54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marL="0" lvl="0" indent="0" defTabSz="711200" rtl="0"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GRUNDSTEN: </a:t>
          </a:r>
          <a:r>
            <a:rPr lang="da-DK" sz="2000" b="0" i="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Ressourcer, Forudsætninger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  <a:latin typeface="Gill Sans MT" panose="020B0502020104020203"/>
            <a:ea typeface="+mn-ea"/>
            <a:cs typeface="+mn-cs"/>
          </a:endParaRPr>
        </a:p>
      </dgm:t>
    </dgm:pt>
    <dgm:pt modelId="{1982533C-AFAF-4B88-8C9D-63D15C4DEB57}" type="parTrans" cxnId="{B5FDB712-A026-4671-B94B-4C87ADEAF62E}">
      <dgm:prSet/>
      <dgm:spPr/>
      <dgm:t>
        <a:bodyPr rtlCol="0"/>
        <a:lstStyle/>
        <a:p>
          <a:pPr rtl="0"/>
          <a:endParaRPr lang="da-DK" noProof="0" dirty="0"/>
        </a:p>
      </dgm:t>
    </dgm:pt>
    <dgm:pt modelId="{424DD966-F307-4829-96C2-239A84AC0F46}" type="sibTrans" cxnId="{B5FDB712-A026-4671-B94B-4C87ADEAF62E}">
      <dgm:prSet/>
      <dgm:spPr/>
      <dgm:t>
        <a:bodyPr rtlCol="0"/>
        <a:lstStyle/>
        <a:p>
          <a:pPr rtl="0"/>
          <a:endParaRPr lang="da-DK" noProof="0" dirty="0"/>
        </a:p>
      </dgm:t>
    </dgm:pt>
    <dgm:pt modelId="{6D207D14-66B7-42A2-A6A3-64AB05FAADCE}" type="pres">
      <dgm:prSet presAssocID="{4521682D-D380-46E3-A91A-18838A7DF1E3}" presName="linear" presStyleCnt="0">
        <dgm:presLayoutVars>
          <dgm:animLvl val="lvl"/>
          <dgm:resizeHandles val="exact"/>
        </dgm:presLayoutVars>
      </dgm:prSet>
      <dgm:spPr/>
    </dgm:pt>
    <dgm:pt modelId="{B09651CA-6082-4653-AB70-933BB1235F97}" type="pres">
      <dgm:prSet presAssocID="{4B6B7787-D76E-4F78-8FA9-31BCD6E10BB7}" presName="parentText" presStyleLbl="node1" presStyleIdx="0" presStyleCnt="5" custLinFactNeighborY="-1991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625CCB83-139F-4C3E-BB50-1AAB056F816E}" type="pres">
      <dgm:prSet presAssocID="{089D225D-D8C3-4908-B7FF-753A969B2F06}" presName="spacer" presStyleCnt="0"/>
      <dgm:spPr/>
    </dgm:pt>
    <dgm:pt modelId="{14242B1F-D9B5-48D7-B880-6ADD69BA03A8}" type="pres">
      <dgm:prSet presAssocID="{F77E5DBE-809B-4934-AEFC-E0CF82680850}" presName="parentText" presStyleLbl="node1" presStyleIdx="1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868EFC29-8A99-437A-8E5B-E8590CA2C101}" type="pres">
      <dgm:prSet presAssocID="{49C18DBA-CD31-49D2-AC8F-C4C215BFFCBE}" presName="spacer" presStyleCnt="0"/>
      <dgm:spPr/>
    </dgm:pt>
    <dgm:pt modelId="{14C74C61-1CDB-4754-9DB7-BD125709153E}" type="pres">
      <dgm:prSet presAssocID="{68F5FA87-9D83-4938-8135-12906406FB54}" presName="parentText" presStyleLbl="node1" presStyleIdx="2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11080CE5-D987-459C-95B7-886EF3881AB0}" type="pres">
      <dgm:prSet presAssocID="{424DD966-F307-4829-96C2-239A84AC0F46}" presName="spacer" presStyleCnt="0"/>
      <dgm:spPr/>
    </dgm:pt>
    <dgm:pt modelId="{49C89894-5EBE-471A-A468-46210B8B996A}" type="pres">
      <dgm:prSet presAssocID="{DB8885A5-B6EB-4F2C-B565-8E471C95E4F5}" presName="parentText" presStyleLbl="node1" presStyleIdx="3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48EBDE82-67EA-4DEA-BA6A-97760560F4BC}" type="pres">
      <dgm:prSet presAssocID="{BF1C2B1D-3AC4-44C3-A217-E66F0BB7BD1D}" presName="spacer" presStyleCnt="0"/>
      <dgm:spPr/>
    </dgm:pt>
    <dgm:pt modelId="{F3432693-EA90-45F0-A9D1-07C9BF3C7ACB}" type="pres">
      <dgm:prSet presAssocID="{A330F3E4-0F28-47F6-A166-065B053DFF88}" presName="parentText" presStyleLbl="node1" presStyleIdx="4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</dgm:ptLst>
  <dgm:cxnLst>
    <dgm:cxn modelId="{02837B09-CF5A-43E3-B177-8DC69E8EBB48}" srcId="{4521682D-D380-46E3-A91A-18838A7DF1E3}" destId="{4B6B7787-D76E-4F78-8FA9-31BCD6E10BB7}" srcOrd="0" destOrd="0" parTransId="{C1B77C00-FD9A-44DF-9391-D30E6E08AEFF}" sibTransId="{089D225D-D8C3-4908-B7FF-753A969B2F06}"/>
    <dgm:cxn modelId="{B5FDB712-A026-4671-B94B-4C87ADEAF62E}" srcId="{4521682D-D380-46E3-A91A-18838A7DF1E3}" destId="{68F5FA87-9D83-4938-8135-12906406FB54}" srcOrd="2" destOrd="0" parTransId="{1982533C-AFAF-4B88-8C9D-63D15C4DEB57}" sibTransId="{424DD966-F307-4829-96C2-239A84AC0F46}"/>
    <dgm:cxn modelId="{F3597130-708F-4560-9E66-21B1D756096B}" type="presOf" srcId="{68F5FA87-9D83-4938-8135-12906406FB54}" destId="{14C74C61-1CDB-4754-9DB7-BD125709153E}" srcOrd="0" destOrd="0" presId="urn:microsoft.com/office/officeart/2005/8/layout/vList2"/>
    <dgm:cxn modelId="{1CC0E55B-A131-462D-90B2-C929BDB1A8A2}" type="presOf" srcId="{DB8885A5-B6EB-4F2C-B565-8E471C95E4F5}" destId="{49C89894-5EBE-471A-A468-46210B8B996A}" srcOrd="0" destOrd="0" presId="urn:microsoft.com/office/officeart/2005/8/layout/vList2"/>
    <dgm:cxn modelId="{ABC4BF73-4323-4885-B732-EA7E8D41BAF4}" type="presOf" srcId="{F77E5DBE-809B-4934-AEFC-E0CF82680850}" destId="{14242B1F-D9B5-48D7-B880-6ADD69BA03A8}" srcOrd="0" destOrd="0" presId="urn:microsoft.com/office/officeart/2005/8/layout/vList2"/>
    <dgm:cxn modelId="{C0EB1D88-6446-47E4-99CE-F5F417CC52F5}" srcId="{4521682D-D380-46E3-A91A-18838A7DF1E3}" destId="{A330F3E4-0F28-47F6-A166-065B053DFF88}" srcOrd="4" destOrd="0" parTransId="{E0E81ADC-9F66-42B7-8252-2CCA0A27FACE}" sibTransId="{710C2E77-9EE7-453A-8E8B-70CC8531FA08}"/>
    <dgm:cxn modelId="{E2B5D69F-D9D2-416D-94E3-CF16021898D0}" type="presOf" srcId="{4521682D-D380-46E3-A91A-18838A7DF1E3}" destId="{6D207D14-66B7-42A2-A6A3-64AB05FAADCE}" srcOrd="0" destOrd="0" presId="urn:microsoft.com/office/officeart/2005/8/layout/vList2"/>
    <dgm:cxn modelId="{4D99F7B9-41E4-43B6-9849-65F201B581BC}" srcId="{4521682D-D380-46E3-A91A-18838A7DF1E3}" destId="{DB8885A5-B6EB-4F2C-B565-8E471C95E4F5}" srcOrd="3" destOrd="0" parTransId="{FED07ECD-87E1-46C6-A685-6F11ED1B0244}" sibTransId="{BF1C2B1D-3AC4-44C3-A217-E66F0BB7BD1D}"/>
    <dgm:cxn modelId="{E80701C2-6539-463A-A151-C31C5428D761}" type="presOf" srcId="{A330F3E4-0F28-47F6-A166-065B053DFF88}" destId="{F3432693-EA90-45F0-A9D1-07C9BF3C7ACB}" srcOrd="0" destOrd="0" presId="urn:microsoft.com/office/officeart/2005/8/layout/vList2"/>
    <dgm:cxn modelId="{32EC64DD-682C-4BEF-85BA-D7D979E71F4E}" type="presOf" srcId="{4B6B7787-D76E-4F78-8FA9-31BCD6E10BB7}" destId="{B09651CA-6082-4653-AB70-933BB1235F97}" srcOrd="0" destOrd="0" presId="urn:microsoft.com/office/officeart/2005/8/layout/vList2"/>
    <dgm:cxn modelId="{5893D7E6-1DA4-42D2-8FDC-2ED6EFC30D47}" srcId="{4521682D-D380-46E3-A91A-18838A7DF1E3}" destId="{F77E5DBE-809B-4934-AEFC-E0CF82680850}" srcOrd="1" destOrd="0" parTransId="{3FADD6D9-423C-49AC-891C-2ED5C18466D9}" sibTransId="{49C18DBA-CD31-49D2-AC8F-C4C215BFFCBE}"/>
    <dgm:cxn modelId="{CF2AF8A6-7CFE-40B1-8B2A-CEF52463EA16}" type="presParOf" srcId="{6D207D14-66B7-42A2-A6A3-64AB05FAADCE}" destId="{B09651CA-6082-4653-AB70-933BB1235F97}" srcOrd="0" destOrd="0" presId="urn:microsoft.com/office/officeart/2005/8/layout/vList2"/>
    <dgm:cxn modelId="{8A6AFBDC-F2CD-4B8E-836A-2D1352192C08}" type="presParOf" srcId="{6D207D14-66B7-42A2-A6A3-64AB05FAADCE}" destId="{625CCB83-139F-4C3E-BB50-1AAB056F816E}" srcOrd="1" destOrd="0" presId="urn:microsoft.com/office/officeart/2005/8/layout/vList2"/>
    <dgm:cxn modelId="{E7DE2EFF-CB34-45C3-8435-F50E70742497}" type="presParOf" srcId="{6D207D14-66B7-42A2-A6A3-64AB05FAADCE}" destId="{14242B1F-D9B5-48D7-B880-6ADD69BA03A8}" srcOrd="2" destOrd="0" presId="urn:microsoft.com/office/officeart/2005/8/layout/vList2"/>
    <dgm:cxn modelId="{3F16EB53-3C12-4AA8-B624-E7DD0A727E14}" type="presParOf" srcId="{6D207D14-66B7-42A2-A6A3-64AB05FAADCE}" destId="{868EFC29-8A99-437A-8E5B-E8590CA2C101}" srcOrd="3" destOrd="0" presId="urn:microsoft.com/office/officeart/2005/8/layout/vList2"/>
    <dgm:cxn modelId="{3C5A7FDD-0B81-4386-9DE5-81E9E62CDFAC}" type="presParOf" srcId="{6D207D14-66B7-42A2-A6A3-64AB05FAADCE}" destId="{14C74C61-1CDB-4754-9DB7-BD125709153E}" srcOrd="4" destOrd="0" presId="urn:microsoft.com/office/officeart/2005/8/layout/vList2"/>
    <dgm:cxn modelId="{F4ABDF0F-5B28-466C-8912-B65F0087A4A1}" type="presParOf" srcId="{6D207D14-66B7-42A2-A6A3-64AB05FAADCE}" destId="{11080CE5-D987-459C-95B7-886EF3881AB0}" srcOrd="5" destOrd="0" presId="urn:microsoft.com/office/officeart/2005/8/layout/vList2"/>
    <dgm:cxn modelId="{F027BA3F-8226-4401-8E92-6DDA4C3DE181}" type="presParOf" srcId="{6D207D14-66B7-42A2-A6A3-64AB05FAADCE}" destId="{49C89894-5EBE-471A-A468-46210B8B996A}" srcOrd="6" destOrd="0" presId="urn:microsoft.com/office/officeart/2005/8/layout/vList2"/>
    <dgm:cxn modelId="{6A78EBC1-FC5A-4BDA-8CE9-1D97CFE4273F}" type="presParOf" srcId="{6D207D14-66B7-42A2-A6A3-64AB05FAADCE}" destId="{48EBDE82-67EA-4DEA-BA6A-97760560F4BC}" srcOrd="7" destOrd="0" presId="urn:microsoft.com/office/officeart/2005/8/layout/vList2"/>
    <dgm:cxn modelId="{15DB1653-EEEC-4908-AF72-0B6591E8A65D}" type="presParOf" srcId="{6D207D14-66B7-42A2-A6A3-64AB05FAADCE}" destId="{F3432693-EA90-45F0-A9D1-07C9BF3C7AC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521682D-D380-46E3-A91A-18838A7DF1E3}" type="doc">
      <dgm:prSet loTypeId="urn:microsoft.com/office/officeart/2005/8/layout/vList2" loCatId="list" qsTypeId="urn:microsoft.com/office/officeart/2005/8/quickstyle/simple2" qsCatId="simple" csTypeId="urn:microsoft.com/office/officeart/2005/8/colors/accent2_2" csCatId="accent2" phldr="1"/>
      <dgm:spPr/>
      <dgm:t>
        <a:bodyPr rtlCol="0"/>
        <a:lstStyle/>
        <a:p>
          <a:pPr rtl="0"/>
          <a:endParaRPr lang="en-US"/>
        </a:p>
      </dgm:t>
    </dgm:pt>
    <dgm:pt modelId="{4B6B7787-D76E-4F78-8FA9-31BCD6E10BB7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cap="none" noProof="0" dirty="0"/>
            <a:t>RETNING: </a:t>
          </a:r>
          <a:r>
            <a:rPr lang="da-DK" sz="2000" b="0" cap="none" noProof="0" dirty="0"/>
            <a:t>DNA, Mission, Vision, USP’er</a:t>
          </a:r>
          <a:endParaRPr lang="da-DK" sz="2000" b="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gm:t>
    </dgm:pt>
    <dgm:pt modelId="{C1B77C00-FD9A-44DF-9391-D30E6E08AEFF}" type="parTrans" cxnId="{02837B09-CF5A-43E3-B177-8DC69E8EBB48}">
      <dgm:prSet/>
      <dgm:spPr/>
      <dgm:t>
        <a:bodyPr rtlCol="0"/>
        <a:lstStyle/>
        <a:p>
          <a:pPr rtl="0"/>
          <a:endParaRPr lang="da-DK" sz="1600" noProof="0" dirty="0"/>
        </a:p>
      </dgm:t>
    </dgm:pt>
    <dgm:pt modelId="{089D225D-D8C3-4908-B7FF-753A969B2F06}" type="sibTrans" cxnId="{02837B09-CF5A-43E3-B177-8DC69E8EBB48}">
      <dgm:prSet/>
      <dgm:spPr/>
      <dgm:t>
        <a:bodyPr rtlCol="0"/>
        <a:lstStyle/>
        <a:p>
          <a:pPr rtl="0"/>
          <a:endParaRPr lang="da-DK" noProof="0" dirty="0"/>
        </a:p>
      </dgm:t>
    </dgm:pt>
    <dgm:pt modelId="{DB8885A5-B6EB-4F2C-B565-8E471C95E4F5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DRIVERS: </a:t>
          </a:r>
          <a:r>
            <a:rPr lang="da-DK" sz="200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Knapper, Tandhjul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gm:t>
    </dgm:pt>
    <dgm:pt modelId="{FED07ECD-87E1-46C6-A685-6F11ED1B0244}" type="parTrans" cxnId="{4D99F7B9-41E4-43B6-9849-65F201B581BC}">
      <dgm:prSet/>
      <dgm:spPr/>
      <dgm:t>
        <a:bodyPr rtlCol="0"/>
        <a:lstStyle/>
        <a:p>
          <a:pPr rtl="0"/>
          <a:endParaRPr lang="da-DK" sz="1600" noProof="0" dirty="0"/>
        </a:p>
      </dgm:t>
    </dgm:pt>
    <dgm:pt modelId="{BF1C2B1D-3AC4-44C3-A217-E66F0BB7BD1D}" type="sibTrans" cxnId="{4D99F7B9-41E4-43B6-9849-65F201B581BC}">
      <dgm:prSet/>
      <dgm:spPr/>
      <dgm:t>
        <a:bodyPr rtlCol="0"/>
        <a:lstStyle/>
        <a:p>
          <a:pPr rtl="0"/>
          <a:endParaRPr lang="da-DK" noProof="0" dirty="0"/>
        </a:p>
      </dgm:t>
    </dgm:pt>
    <dgm:pt modelId="{A330F3E4-0F28-47F6-A166-065B053DFF88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ACTION: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Fokus, Handlingsplan, Daglig drift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gm:t>
    </dgm:pt>
    <dgm:pt modelId="{E0E81ADC-9F66-42B7-8252-2CCA0A27FACE}" type="parTrans" cxnId="{C0EB1D88-6446-47E4-99CE-F5F417CC52F5}">
      <dgm:prSet/>
      <dgm:spPr/>
      <dgm:t>
        <a:bodyPr rtlCol="0"/>
        <a:lstStyle/>
        <a:p>
          <a:pPr rtl="0"/>
          <a:endParaRPr lang="da-DK" sz="1600" noProof="0" dirty="0"/>
        </a:p>
      </dgm:t>
    </dgm:pt>
    <dgm:pt modelId="{710C2E77-9EE7-453A-8E8B-70CC8531FA08}" type="sibTrans" cxnId="{C0EB1D88-6446-47E4-99CE-F5F417CC52F5}">
      <dgm:prSet/>
      <dgm:spPr/>
      <dgm:t>
        <a:bodyPr rtlCol="0"/>
        <a:lstStyle/>
        <a:p>
          <a:pPr rtl="0"/>
          <a:endParaRPr lang="da-DK" noProof="0" dirty="0"/>
        </a:p>
      </dgm:t>
    </dgm:pt>
    <dgm:pt modelId="{F77E5DBE-809B-4934-AEFC-E0CF82680850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KUNDERNE: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Målgrupper, Kundetyper</a:t>
          </a:r>
          <a:endParaRPr lang="da-DK" sz="2000" b="0" kern="1200" cap="none" noProof="0" dirty="0">
            <a:solidFill>
              <a:schemeClr val="accent1">
                <a:lumMod val="20000"/>
                <a:lumOff val="80000"/>
              </a:schemeClr>
            </a:solidFill>
            <a:latin typeface="Gill Sans MT" panose="020B0502020104020203"/>
            <a:ea typeface="+mn-ea"/>
            <a:cs typeface="+mn-cs"/>
          </a:endParaRPr>
        </a:p>
      </dgm:t>
    </dgm:pt>
    <dgm:pt modelId="{3FADD6D9-423C-49AC-891C-2ED5C18466D9}" type="parTrans" cxnId="{5893D7E6-1DA4-42D2-8FDC-2ED6EFC30D47}">
      <dgm:prSet/>
      <dgm:spPr/>
      <dgm:t>
        <a:bodyPr rtlCol="0"/>
        <a:lstStyle/>
        <a:p>
          <a:pPr rtl="0"/>
          <a:endParaRPr lang="da-DK" noProof="0" dirty="0"/>
        </a:p>
      </dgm:t>
    </dgm:pt>
    <dgm:pt modelId="{49C18DBA-CD31-49D2-AC8F-C4C215BFFCBE}" type="sibTrans" cxnId="{5893D7E6-1DA4-42D2-8FDC-2ED6EFC30D47}">
      <dgm:prSet/>
      <dgm:spPr/>
      <dgm:t>
        <a:bodyPr rtlCol="0"/>
        <a:lstStyle/>
        <a:p>
          <a:pPr rtl="0"/>
          <a:endParaRPr lang="da-DK" noProof="0" dirty="0"/>
        </a:p>
      </dgm:t>
    </dgm:pt>
    <dgm:pt modelId="{68F5FA87-9D83-4938-8135-12906406FB54}">
      <dgm:prSet custT="1"/>
      <dgm:spPr>
        <a:solidFill>
          <a:schemeClr val="accent1">
            <a:lumMod val="75000"/>
          </a:schemeClr>
        </a:solidFill>
      </dgm:spPr>
      <dgm:t>
        <a:bodyPr lIns="144000" rtlCol="0"/>
        <a:lstStyle/>
        <a:p>
          <a:pPr marL="0" lvl="0" indent="0" defTabSz="711200" rtl="0"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GRUNDSTEN: </a:t>
          </a:r>
          <a:r>
            <a:rPr lang="da-DK" sz="2000" b="0" i="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Ressourcer, Forudsætninger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  <a:latin typeface="Gill Sans MT" panose="020B0502020104020203"/>
            <a:ea typeface="+mn-ea"/>
            <a:cs typeface="+mn-cs"/>
          </a:endParaRPr>
        </a:p>
      </dgm:t>
    </dgm:pt>
    <dgm:pt modelId="{1982533C-AFAF-4B88-8C9D-63D15C4DEB57}" type="parTrans" cxnId="{B5FDB712-A026-4671-B94B-4C87ADEAF62E}">
      <dgm:prSet/>
      <dgm:spPr/>
      <dgm:t>
        <a:bodyPr rtlCol="0"/>
        <a:lstStyle/>
        <a:p>
          <a:pPr rtl="0"/>
          <a:endParaRPr lang="da-DK" noProof="0" dirty="0"/>
        </a:p>
      </dgm:t>
    </dgm:pt>
    <dgm:pt modelId="{424DD966-F307-4829-96C2-239A84AC0F46}" type="sibTrans" cxnId="{B5FDB712-A026-4671-B94B-4C87ADEAF62E}">
      <dgm:prSet/>
      <dgm:spPr/>
      <dgm:t>
        <a:bodyPr rtlCol="0"/>
        <a:lstStyle/>
        <a:p>
          <a:pPr rtl="0"/>
          <a:endParaRPr lang="da-DK" noProof="0" dirty="0"/>
        </a:p>
      </dgm:t>
    </dgm:pt>
    <dgm:pt modelId="{6D207D14-66B7-42A2-A6A3-64AB05FAADCE}" type="pres">
      <dgm:prSet presAssocID="{4521682D-D380-46E3-A91A-18838A7DF1E3}" presName="linear" presStyleCnt="0">
        <dgm:presLayoutVars>
          <dgm:animLvl val="lvl"/>
          <dgm:resizeHandles val="exact"/>
        </dgm:presLayoutVars>
      </dgm:prSet>
      <dgm:spPr/>
    </dgm:pt>
    <dgm:pt modelId="{B09651CA-6082-4653-AB70-933BB1235F97}" type="pres">
      <dgm:prSet presAssocID="{4B6B7787-D76E-4F78-8FA9-31BCD6E10BB7}" presName="parentText" presStyleLbl="node1" presStyleIdx="0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625CCB83-139F-4C3E-BB50-1AAB056F816E}" type="pres">
      <dgm:prSet presAssocID="{089D225D-D8C3-4908-B7FF-753A969B2F06}" presName="spacer" presStyleCnt="0"/>
      <dgm:spPr/>
    </dgm:pt>
    <dgm:pt modelId="{14242B1F-D9B5-48D7-B880-6ADD69BA03A8}" type="pres">
      <dgm:prSet presAssocID="{F77E5DBE-809B-4934-AEFC-E0CF82680850}" presName="parentText" presStyleLbl="node1" presStyleIdx="1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868EFC29-8A99-437A-8E5B-E8590CA2C101}" type="pres">
      <dgm:prSet presAssocID="{49C18DBA-CD31-49D2-AC8F-C4C215BFFCBE}" presName="spacer" presStyleCnt="0"/>
      <dgm:spPr/>
    </dgm:pt>
    <dgm:pt modelId="{14C74C61-1CDB-4754-9DB7-BD125709153E}" type="pres">
      <dgm:prSet presAssocID="{68F5FA87-9D83-4938-8135-12906406FB54}" presName="parentText" presStyleLbl="node1" presStyleIdx="2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11080CE5-D987-459C-95B7-886EF3881AB0}" type="pres">
      <dgm:prSet presAssocID="{424DD966-F307-4829-96C2-239A84AC0F46}" presName="spacer" presStyleCnt="0"/>
      <dgm:spPr/>
    </dgm:pt>
    <dgm:pt modelId="{49C89894-5EBE-471A-A468-46210B8B996A}" type="pres">
      <dgm:prSet presAssocID="{DB8885A5-B6EB-4F2C-B565-8E471C95E4F5}" presName="parentText" presStyleLbl="node1" presStyleIdx="3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48EBDE82-67EA-4DEA-BA6A-97760560F4BC}" type="pres">
      <dgm:prSet presAssocID="{BF1C2B1D-3AC4-44C3-A217-E66F0BB7BD1D}" presName="spacer" presStyleCnt="0"/>
      <dgm:spPr/>
    </dgm:pt>
    <dgm:pt modelId="{F3432693-EA90-45F0-A9D1-07C9BF3C7ACB}" type="pres">
      <dgm:prSet presAssocID="{A330F3E4-0F28-47F6-A166-065B053DFF88}" presName="parentText" presStyleLbl="node1" presStyleIdx="4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</dgm:ptLst>
  <dgm:cxnLst>
    <dgm:cxn modelId="{02837B09-CF5A-43E3-B177-8DC69E8EBB48}" srcId="{4521682D-D380-46E3-A91A-18838A7DF1E3}" destId="{4B6B7787-D76E-4F78-8FA9-31BCD6E10BB7}" srcOrd="0" destOrd="0" parTransId="{C1B77C00-FD9A-44DF-9391-D30E6E08AEFF}" sibTransId="{089D225D-D8C3-4908-B7FF-753A969B2F06}"/>
    <dgm:cxn modelId="{B5FDB712-A026-4671-B94B-4C87ADEAF62E}" srcId="{4521682D-D380-46E3-A91A-18838A7DF1E3}" destId="{68F5FA87-9D83-4938-8135-12906406FB54}" srcOrd="2" destOrd="0" parTransId="{1982533C-AFAF-4B88-8C9D-63D15C4DEB57}" sibTransId="{424DD966-F307-4829-96C2-239A84AC0F46}"/>
    <dgm:cxn modelId="{F3597130-708F-4560-9E66-21B1D756096B}" type="presOf" srcId="{68F5FA87-9D83-4938-8135-12906406FB54}" destId="{14C74C61-1CDB-4754-9DB7-BD125709153E}" srcOrd="0" destOrd="0" presId="urn:microsoft.com/office/officeart/2005/8/layout/vList2"/>
    <dgm:cxn modelId="{1CC0E55B-A131-462D-90B2-C929BDB1A8A2}" type="presOf" srcId="{DB8885A5-B6EB-4F2C-B565-8E471C95E4F5}" destId="{49C89894-5EBE-471A-A468-46210B8B996A}" srcOrd="0" destOrd="0" presId="urn:microsoft.com/office/officeart/2005/8/layout/vList2"/>
    <dgm:cxn modelId="{ABC4BF73-4323-4885-B732-EA7E8D41BAF4}" type="presOf" srcId="{F77E5DBE-809B-4934-AEFC-E0CF82680850}" destId="{14242B1F-D9B5-48D7-B880-6ADD69BA03A8}" srcOrd="0" destOrd="0" presId="urn:microsoft.com/office/officeart/2005/8/layout/vList2"/>
    <dgm:cxn modelId="{C0EB1D88-6446-47E4-99CE-F5F417CC52F5}" srcId="{4521682D-D380-46E3-A91A-18838A7DF1E3}" destId="{A330F3E4-0F28-47F6-A166-065B053DFF88}" srcOrd="4" destOrd="0" parTransId="{E0E81ADC-9F66-42B7-8252-2CCA0A27FACE}" sibTransId="{710C2E77-9EE7-453A-8E8B-70CC8531FA08}"/>
    <dgm:cxn modelId="{E2B5D69F-D9D2-416D-94E3-CF16021898D0}" type="presOf" srcId="{4521682D-D380-46E3-A91A-18838A7DF1E3}" destId="{6D207D14-66B7-42A2-A6A3-64AB05FAADCE}" srcOrd="0" destOrd="0" presId="urn:microsoft.com/office/officeart/2005/8/layout/vList2"/>
    <dgm:cxn modelId="{4D99F7B9-41E4-43B6-9849-65F201B581BC}" srcId="{4521682D-D380-46E3-A91A-18838A7DF1E3}" destId="{DB8885A5-B6EB-4F2C-B565-8E471C95E4F5}" srcOrd="3" destOrd="0" parTransId="{FED07ECD-87E1-46C6-A685-6F11ED1B0244}" sibTransId="{BF1C2B1D-3AC4-44C3-A217-E66F0BB7BD1D}"/>
    <dgm:cxn modelId="{E80701C2-6539-463A-A151-C31C5428D761}" type="presOf" srcId="{A330F3E4-0F28-47F6-A166-065B053DFF88}" destId="{F3432693-EA90-45F0-A9D1-07C9BF3C7ACB}" srcOrd="0" destOrd="0" presId="urn:microsoft.com/office/officeart/2005/8/layout/vList2"/>
    <dgm:cxn modelId="{32EC64DD-682C-4BEF-85BA-D7D979E71F4E}" type="presOf" srcId="{4B6B7787-D76E-4F78-8FA9-31BCD6E10BB7}" destId="{B09651CA-6082-4653-AB70-933BB1235F97}" srcOrd="0" destOrd="0" presId="urn:microsoft.com/office/officeart/2005/8/layout/vList2"/>
    <dgm:cxn modelId="{5893D7E6-1DA4-42D2-8FDC-2ED6EFC30D47}" srcId="{4521682D-D380-46E3-A91A-18838A7DF1E3}" destId="{F77E5DBE-809B-4934-AEFC-E0CF82680850}" srcOrd="1" destOrd="0" parTransId="{3FADD6D9-423C-49AC-891C-2ED5C18466D9}" sibTransId="{49C18DBA-CD31-49D2-AC8F-C4C215BFFCBE}"/>
    <dgm:cxn modelId="{CF2AF8A6-7CFE-40B1-8B2A-CEF52463EA16}" type="presParOf" srcId="{6D207D14-66B7-42A2-A6A3-64AB05FAADCE}" destId="{B09651CA-6082-4653-AB70-933BB1235F97}" srcOrd="0" destOrd="0" presId="urn:microsoft.com/office/officeart/2005/8/layout/vList2"/>
    <dgm:cxn modelId="{8A6AFBDC-F2CD-4B8E-836A-2D1352192C08}" type="presParOf" srcId="{6D207D14-66B7-42A2-A6A3-64AB05FAADCE}" destId="{625CCB83-139F-4C3E-BB50-1AAB056F816E}" srcOrd="1" destOrd="0" presId="urn:microsoft.com/office/officeart/2005/8/layout/vList2"/>
    <dgm:cxn modelId="{E7DE2EFF-CB34-45C3-8435-F50E70742497}" type="presParOf" srcId="{6D207D14-66B7-42A2-A6A3-64AB05FAADCE}" destId="{14242B1F-D9B5-48D7-B880-6ADD69BA03A8}" srcOrd="2" destOrd="0" presId="urn:microsoft.com/office/officeart/2005/8/layout/vList2"/>
    <dgm:cxn modelId="{3F16EB53-3C12-4AA8-B624-E7DD0A727E14}" type="presParOf" srcId="{6D207D14-66B7-42A2-A6A3-64AB05FAADCE}" destId="{868EFC29-8A99-437A-8E5B-E8590CA2C101}" srcOrd="3" destOrd="0" presId="urn:microsoft.com/office/officeart/2005/8/layout/vList2"/>
    <dgm:cxn modelId="{3C5A7FDD-0B81-4386-9DE5-81E9E62CDFAC}" type="presParOf" srcId="{6D207D14-66B7-42A2-A6A3-64AB05FAADCE}" destId="{14C74C61-1CDB-4754-9DB7-BD125709153E}" srcOrd="4" destOrd="0" presId="urn:microsoft.com/office/officeart/2005/8/layout/vList2"/>
    <dgm:cxn modelId="{F4ABDF0F-5B28-466C-8912-B65F0087A4A1}" type="presParOf" srcId="{6D207D14-66B7-42A2-A6A3-64AB05FAADCE}" destId="{11080CE5-D987-459C-95B7-886EF3881AB0}" srcOrd="5" destOrd="0" presId="urn:microsoft.com/office/officeart/2005/8/layout/vList2"/>
    <dgm:cxn modelId="{F027BA3F-8226-4401-8E92-6DDA4C3DE181}" type="presParOf" srcId="{6D207D14-66B7-42A2-A6A3-64AB05FAADCE}" destId="{49C89894-5EBE-471A-A468-46210B8B996A}" srcOrd="6" destOrd="0" presId="urn:microsoft.com/office/officeart/2005/8/layout/vList2"/>
    <dgm:cxn modelId="{6A78EBC1-FC5A-4BDA-8CE9-1D97CFE4273F}" type="presParOf" srcId="{6D207D14-66B7-42A2-A6A3-64AB05FAADCE}" destId="{48EBDE82-67EA-4DEA-BA6A-97760560F4BC}" srcOrd="7" destOrd="0" presId="urn:microsoft.com/office/officeart/2005/8/layout/vList2"/>
    <dgm:cxn modelId="{15DB1653-EEEC-4908-AF72-0B6591E8A65D}" type="presParOf" srcId="{6D207D14-66B7-42A2-A6A3-64AB05FAADCE}" destId="{F3432693-EA90-45F0-A9D1-07C9BF3C7AC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4521682D-D380-46E3-A91A-18838A7DF1E3}" type="doc">
      <dgm:prSet loTypeId="urn:microsoft.com/office/officeart/2005/8/layout/vList2" loCatId="list" qsTypeId="urn:microsoft.com/office/officeart/2005/8/quickstyle/simple2" qsCatId="simple" csTypeId="urn:microsoft.com/office/officeart/2005/8/colors/accent2_2" csCatId="accent2" phldr="1"/>
      <dgm:spPr/>
      <dgm:t>
        <a:bodyPr rtlCol="0"/>
        <a:lstStyle/>
        <a:p>
          <a:pPr rtl="0"/>
          <a:endParaRPr lang="en-US"/>
        </a:p>
      </dgm:t>
    </dgm:pt>
    <dgm:pt modelId="{4B6B7787-D76E-4F78-8FA9-31BCD6E10BB7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cap="none" noProof="0" dirty="0"/>
            <a:t>RETNING: </a:t>
          </a:r>
          <a:r>
            <a:rPr lang="da-DK" sz="2000" b="0" cap="none" noProof="0" dirty="0"/>
            <a:t>DNA, Mission, Vision, USP’er</a:t>
          </a:r>
          <a:endParaRPr lang="da-DK" sz="2000" b="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gm:t>
    </dgm:pt>
    <dgm:pt modelId="{C1B77C00-FD9A-44DF-9391-D30E6E08AEFF}" type="parTrans" cxnId="{02837B09-CF5A-43E3-B177-8DC69E8EBB48}">
      <dgm:prSet/>
      <dgm:spPr/>
      <dgm:t>
        <a:bodyPr rtlCol="0"/>
        <a:lstStyle/>
        <a:p>
          <a:pPr rtl="0"/>
          <a:endParaRPr lang="da-DK" sz="1600" noProof="0" dirty="0"/>
        </a:p>
      </dgm:t>
    </dgm:pt>
    <dgm:pt modelId="{089D225D-D8C3-4908-B7FF-753A969B2F06}" type="sibTrans" cxnId="{02837B09-CF5A-43E3-B177-8DC69E8EBB48}">
      <dgm:prSet/>
      <dgm:spPr/>
      <dgm:t>
        <a:bodyPr rtlCol="0"/>
        <a:lstStyle/>
        <a:p>
          <a:pPr rtl="0"/>
          <a:endParaRPr lang="da-DK" noProof="0" dirty="0"/>
        </a:p>
      </dgm:t>
    </dgm:pt>
    <dgm:pt modelId="{DB8885A5-B6EB-4F2C-B565-8E471C95E4F5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DRIVERS: </a:t>
          </a:r>
          <a:r>
            <a:rPr lang="da-DK" sz="200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Knapper, Tandhjul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gm:t>
    </dgm:pt>
    <dgm:pt modelId="{FED07ECD-87E1-46C6-A685-6F11ED1B0244}" type="parTrans" cxnId="{4D99F7B9-41E4-43B6-9849-65F201B581BC}">
      <dgm:prSet/>
      <dgm:spPr/>
      <dgm:t>
        <a:bodyPr rtlCol="0"/>
        <a:lstStyle/>
        <a:p>
          <a:pPr rtl="0"/>
          <a:endParaRPr lang="da-DK" sz="1600" noProof="0" dirty="0"/>
        </a:p>
      </dgm:t>
    </dgm:pt>
    <dgm:pt modelId="{BF1C2B1D-3AC4-44C3-A217-E66F0BB7BD1D}" type="sibTrans" cxnId="{4D99F7B9-41E4-43B6-9849-65F201B581BC}">
      <dgm:prSet/>
      <dgm:spPr/>
      <dgm:t>
        <a:bodyPr rtlCol="0"/>
        <a:lstStyle/>
        <a:p>
          <a:pPr rtl="0"/>
          <a:endParaRPr lang="da-DK" noProof="0" dirty="0"/>
        </a:p>
      </dgm:t>
    </dgm:pt>
    <dgm:pt modelId="{A330F3E4-0F28-47F6-A166-065B053DFF88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ACTION: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Fokus, Handlingsplan, Daglig drift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gm:t>
    </dgm:pt>
    <dgm:pt modelId="{E0E81ADC-9F66-42B7-8252-2CCA0A27FACE}" type="parTrans" cxnId="{C0EB1D88-6446-47E4-99CE-F5F417CC52F5}">
      <dgm:prSet/>
      <dgm:spPr/>
      <dgm:t>
        <a:bodyPr rtlCol="0"/>
        <a:lstStyle/>
        <a:p>
          <a:pPr rtl="0"/>
          <a:endParaRPr lang="da-DK" sz="1600" noProof="0" dirty="0"/>
        </a:p>
      </dgm:t>
    </dgm:pt>
    <dgm:pt modelId="{710C2E77-9EE7-453A-8E8B-70CC8531FA08}" type="sibTrans" cxnId="{C0EB1D88-6446-47E4-99CE-F5F417CC52F5}">
      <dgm:prSet/>
      <dgm:spPr/>
      <dgm:t>
        <a:bodyPr rtlCol="0"/>
        <a:lstStyle/>
        <a:p>
          <a:pPr rtl="0"/>
          <a:endParaRPr lang="da-DK" noProof="0" dirty="0"/>
        </a:p>
      </dgm:t>
    </dgm:pt>
    <dgm:pt modelId="{F77E5DBE-809B-4934-AEFC-E0CF82680850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KUNDERNE: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Målgrupper, Kundetyper</a:t>
          </a:r>
          <a:endParaRPr lang="da-DK" sz="2000" b="0" kern="1200" cap="none" noProof="0" dirty="0">
            <a:solidFill>
              <a:schemeClr val="accent1">
                <a:lumMod val="20000"/>
                <a:lumOff val="80000"/>
              </a:schemeClr>
            </a:solidFill>
            <a:latin typeface="Gill Sans MT" panose="020B0502020104020203"/>
            <a:ea typeface="+mn-ea"/>
            <a:cs typeface="+mn-cs"/>
          </a:endParaRPr>
        </a:p>
      </dgm:t>
    </dgm:pt>
    <dgm:pt modelId="{3FADD6D9-423C-49AC-891C-2ED5C18466D9}" type="parTrans" cxnId="{5893D7E6-1DA4-42D2-8FDC-2ED6EFC30D47}">
      <dgm:prSet/>
      <dgm:spPr/>
      <dgm:t>
        <a:bodyPr rtlCol="0"/>
        <a:lstStyle/>
        <a:p>
          <a:pPr rtl="0"/>
          <a:endParaRPr lang="da-DK" noProof="0" dirty="0"/>
        </a:p>
      </dgm:t>
    </dgm:pt>
    <dgm:pt modelId="{49C18DBA-CD31-49D2-AC8F-C4C215BFFCBE}" type="sibTrans" cxnId="{5893D7E6-1DA4-42D2-8FDC-2ED6EFC30D47}">
      <dgm:prSet/>
      <dgm:spPr/>
      <dgm:t>
        <a:bodyPr rtlCol="0"/>
        <a:lstStyle/>
        <a:p>
          <a:pPr rtl="0"/>
          <a:endParaRPr lang="da-DK" noProof="0" dirty="0"/>
        </a:p>
      </dgm:t>
    </dgm:pt>
    <dgm:pt modelId="{68F5FA87-9D83-4938-8135-12906406FB54}">
      <dgm:prSet custT="1"/>
      <dgm:spPr>
        <a:solidFill>
          <a:schemeClr val="accent1">
            <a:lumMod val="75000"/>
          </a:schemeClr>
        </a:solidFill>
      </dgm:spPr>
      <dgm:t>
        <a:bodyPr lIns="144000" rtlCol="0"/>
        <a:lstStyle/>
        <a:p>
          <a:pPr marL="0" lvl="0" indent="0" defTabSz="711200" rtl="0"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GRUNDSTEN: </a:t>
          </a:r>
          <a:r>
            <a:rPr lang="da-DK" sz="2000" b="0" i="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Ressourcer, Forudsætninger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  <a:latin typeface="Gill Sans MT" panose="020B0502020104020203"/>
            <a:ea typeface="+mn-ea"/>
            <a:cs typeface="+mn-cs"/>
          </a:endParaRPr>
        </a:p>
      </dgm:t>
    </dgm:pt>
    <dgm:pt modelId="{1982533C-AFAF-4B88-8C9D-63D15C4DEB57}" type="parTrans" cxnId="{B5FDB712-A026-4671-B94B-4C87ADEAF62E}">
      <dgm:prSet/>
      <dgm:spPr/>
      <dgm:t>
        <a:bodyPr rtlCol="0"/>
        <a:lstStyle/>
        <a:p>
          <a:pPr rtl="0"/>
          <a:endParaRPr lang="da-DK" noProof="0" dirty="0"/>
        </a:p>
      </dgm:t>
    </dgm:pt>
    <dgm:pt modelId="{424DD966-F307-4829-96C2-239A84AC0F46}" type="sibTrans" cxnId="{B5FDB712-A026-4671-B94B-4C87ADEAF62E}">
      <dgm:prSet/>
      <dgm:spPr/>
      <dgm:t>
        <a:bodyPr rtlCol="0"/>
        <a:lstStyle/>
        <a:p>
          <a:pPr rtl="0"/>
          <a:endParaRPr lang="da-DK" noProof="0" dirty="0"/>
        </a:p>
      </dgm:t>
    </dgm:pt>
    <dgm:pt modelId="{6D207D14-66B7-42A2-A6A3-64AB05FAADCE}" type="pres">
      <dgm:prSet presAssocID="{4521682D-D380-46E3-A91A-18838A7DF1E3}" presName="linear" presStyleCnt="0">
        <dgm:presLayoutVars>
          <dgm:animLvl val="lvl"/>
          <dgm:resizeHandles val="exact"/>
        </dgm:presLayoutVars>
      </dgm:prSet>
      <dgm:spPr/>
    </dgm:pt>
    <dgm:pt modelId="{B09651CA-6082-4653-AB70-933BB1235F97}" type="pres">
      <dgm:prSet presAssocID="{4B6B7787-D76E-4F78-8FA9-31BCD6E10BB7}" presName="parentText" presStyleLbl="node1" presStyleIdx="0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625CCB83-139F-4C3E-BB50-1AAB056F816E}" type="pres">
      <dgm:prSet presAssocID="{089D225D-D8C3-4908-B7FF-753A969B2F06}" presName="spacer" presStyleCnt="0"/>
      <dgm:spPr/>
    </dgm:pt>
    <dgm:pt modelId="{14242B1F-D9B5-48D7-B880-6ADD69BA03A8}" type="pres">
      <dgm:prSet presAssocID="{F77E5DBE-809B-4934-AEFC-E0CF82680850}" presName="parentText" presStyleLbl="node1" presStyleIdx="1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868EFC29-8A99-437A-8E5B-E8590CA2C101}" type="pres">
      <dgm:prSet presAssocID="{49C18DBA-CD31-49D2-AC8F-C4C215BFFCBE}" presName="spacer" presStyleCnt="0"/>
      <dgm:spPr/>
    </dgm:pt>
    <dgm:pt modelId="{14C74C61-1CDB-4754-9DB7-BD125709153E}" type="pres">
      <dgm:prSet presAssocID="{68F5FA87-9D83-4938-8135-12906406FB54}" presName="parentText" presStyleLbl="node1" presStyleIdx="2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11080CE5-D987-459C-95B7-886EF3881AB0}" type="pres">
      <dgm:prSet presAssocID="{424DD966-F307-4829-96C2-239A84AC0F46}" presName="spacer" presStyleCnt="0"/>
      <dgm:spPr/>
    </dgm:pt>
    <dgm:pt modelId="{49C89894-5EBE-471A-A468-46210B8B996A}" type="pres">
      <dgm:prSet presAssocID="{DB8885A5-B6EB-4F2C-B565-8E471C95E4F5}" presName="parentText" presStyleLbl="node1" presStyleIdx="3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48EBDE82-67EA-4DEA-BA6A-97760560F4BC}" type="pres">
      <dgm:prSet presAssocID="{BF1C2B1D-3AC4-44C3-A217-E66F0BB7BD1D}" presName="spacer" presStyleCnt="0"/>
      <dgm:spPr/>
    </dgm:pt>
    <dgm:pt modelId="{F3432693-EA90-45F0-A9D1-07C9BF3C7ACB}" type="pres">
      <dgm:prSet presAssocID="{A330F3E4-0F28-47F6-A166-065B053DFF88}" presName="parentText" presStyleLbl="node1" presStyleIdx="4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</dgm:ptLst>
  <dgm:cxnLst>
    <dgm:cxn modelId="{02837B09-CF5A-43E3-B177-8DC69E8EBB48}" srcId="{4521682D-D380-46E3-A91A-18838A7DF1E3}" destId="{4B6B7787-D76E-4F78-8FA9-31BCD6E10BB7}" srcOrd="0" destOrd="0" parTransId="{C1B77C00-FD9A-44DF-9391-D30E6E08AEFF}" sibTransId="{089D225D-D8C3-4908-B7FF-753A969B2F06}"/>
    <dgm:cxn modelId="{B5FDB712-A026-4671-B94B-4C87ADEAF62E}" srcId="{4521682D-D380-46E3-A91A-18838A7DF1E3}" destId="{68F5FA87-9D83-4938-8135-12906406FB54}" srcOrd="2" destOrd="0" parTransId="{1982533C-AFAF-4B88-8C9D-63D15C4DEB57}" sibTransId="{424DD966-F307-4829-96C2-239A84AC0F46}"/>
    <dgm:cxn modelId="{F3597130-708F-4560-9E66-21B1D756096B}" type="presOf" srcId="{68F5FA87-9D83-4938-8135-12906406FB54}" destId="{14C74C61-1CDB-4754-9DB7-BD125709153E}" srcOrd="0" destOrd="0" presId="urn:microsoft.com/office/officeart/2005/8/layout/vList2"/>
    <dgm:cxn modelId="{1CC0E55B-A131-462D-90B2-C929BDB1A8A2}" type="presOf" srcId="{DB8885A5-B6EB-4F2C-B565-8E471C95E4F5}" destId="{49C89894-5EBE-471A-A468-46210B8B996A}" srcOrd="0" destOrd="0" presId="urn:microsoft.com/office/officeart/2005/8/layout/vList2"/>
    <dgm:cxn modelId="{ABC4BF73-4323-4885-B732-EA7E8D41BAF4}" type="presOf" srcId="{F77E5DBE-809B-4934-AEFC-E0CF82680850}" destId="{14242B1F-D9B5-48D7-B880-6ADD69BA03A8}" srcOrd="0" destOrd="0" presId="urn:microsoft.com/office/officeart/2005/8/layout/vList2"/>
    <dgm:cxn modelId="{C0EB1D88-6446-47E4-99CE-F5F417CC52F5}" srcId="{4521682D-D380-46E3-A91A-18838A7DF1E3}" destId="{A330F3E4-0F28-47F6-A166-065B053DFF88}" srcOrd="4" destOrd="0" parTransId="{E0E81ADC-9F66-42B7-8252-2CCA0A27FACE}" sibTransId="{710C2E77-9EE7-453A-8E8B-70CC8531FA08}"/>
    <dgm:cxn modelId="{E2B5D69F-D9D2-416D-94E3-CF16021898D0}" type="presOf" srcId="{4521682D-D380-46E3-A91A-18838A7DF1E3}" destId="{6D207D14-66B7-42A2-A6A3-64AB05FAADCE}" srcOrd="0" destOrd="0" presId="urn:microsoft.com/office/officeart/2005/8/layout/vList2"/>
    <dgm:cxn modelId="{4D99F7B9-41E4-43B6-9849-65F201B581BC}" srcId="{4521682D-D380-46E3-A91A-18838A7DF1E3}" destId="{DB8885A5-B6EB-4F2C-B565-8E471C95E4F5}" srcOrd="3" destOrd="0" parTransId="{FED07ECD-87E1-46C6-A685-6F11ED1B0244}" sibTransId="{BF1C2B1D-3AC4-44C3-A217-E66F0BB7BD1D}"/>
    <dgm:cxn modelId="{E80701C2-6539-463A-A151-C31C5428D761}" type="presOf" srcId="{A330F3E4-0F28-47F6-A166-065B053DFF88}" destId="{F3432693-EA90-45F0-A9D1-07C9BF3C7ACB}" srcOrd="0" destOrd="0" presId="urn:microsoft.com/office/officeart/2005/8/layout/vList2"/>
    <dgm:cxn modelId="{32EC64DD-682C-4BEF-85BA-D7D979E71F4E}" type="presOf" srcId="{4B6B7787-D76E-4F78-8FA9-31BCD6E10BB7}" destId="{B09651CA-6082-4653-AB70-933BB1235F97}" srcOrd="0" destOrd="0" presId="urn:microsoft.com/office/officeart/2005/8/layout/vList2"/>
    <dgm:cxn modelId="{5893D7E6-1DA4-42D2-8FDC-2ED6EFC30D47}" srcId="{4521682D-D380-46E3-A91A-18838A7DF1E3}" destId="{F77E5DBE-809B-4934-AEFC-E0CF82680850}" srcOrd="1" destOrd="0" parTransId="{3FADD6D9-423C-49AC-891C-2ED5C18466D9}" sibTransId="{49C18DBA-CD31-49D2-AC8F-C4C215BFFCBE}"/>
    <dgm:cxn modelId="{CF2AF8A6-7CFE-40B1-8B2A-CEF52463EA16}" type="presParOf" srcId="{6D207D14-66B7-42A2-A6A3-64AB05FAADCE}" destId="{B09651CA-6082-4653-AB70-933BB1235F97}" srcOrd="0" destOrd="0" presId="urn:microsoft.com/office/officeart/2005/8/layout/vList2"/>
    <dgm:cxn modelId="{8A6AFBDC-F2CD-4B8E-836A-2D1352192C08}" type="presParOf" srcId="{6D207D14-66B7-42A2-A6A3-64AB05FAADCE}" destId="{625CCB83-139F-4C3E-BB50-1AAB056F816E}" srcOrd="1" destOrd="0" presId="urn:microsoft.com/office/officeart/2005/8/layout/vList2"/>
    <dgm:cxn modelId="{E7DE2EFF-CB34-45C3-8435-F50E70742497}" type="presParOf" srcId="{6D207D14-66B7-42A2-A6A3-64AB05FAADCE}" destId="{14242B1F-D9B5-48D7-B880-6ADD69BA03A8}" srcOrd="2" destOrd="0" presId="urn:microsoft.com/office/officeart/2005/8/layout/vList2"/>
    <dgm:cxn modelId="{3F16EB53-3C12-4AA8-B624-E7DD0A727E14}" type="presParOf" srcId="{6D207D14-66B7-42A2-A6A3-64AB05FAADCE}" destId="{868EFC29-8A99-437A-8E5B-E8590CA2C101}" srcOrd="3" destOrd="0" presId="urn:microsoft.com/office/officeart/2005/8/layout/vList2"/>
    <dgm:cxn modelId="{3C5A7FDD-0B81-4386-9DE5-81E9E62CDFAC}" type="presParOf" srcId="{6D207D14-66B7-42A2-A6A3-64AB05FAADCE}" destId="{14C74C61-1CDB-4754-9DB7-BD125709153E}" srcOrd="4" destOrd="0" presId="urn:microsoft.com/office/officeart/2005/8/layout/vList2"/>
    <dgm:cxn modelId="{F4ABDF0F-5B28-466C-8912-B65F0087A4A1}" type="presParOf" srcId="{6D207D14-66B7-42A2-A6A3-64AB05FAADCE}" destId="{11080CE5-D987-459C-95B7-886EF3881AB0}" srcOrd="5" destOrd="0" presId="urn:microsoft.com/office/officeart/2005/8/layout/vList2"/>
    <dgm:cxn modelId="{F027BA3F-8226-4401-8E92-6DDA4C3DE181}" type="presParOf" srcId="{6D207D14-66B7-42A2-A6A3-64AB05FAADCE}" destId="{49C89894-5EBE-471A-A468-46210B8B996A}" srcOrd="6" destOrd="0" presId="urn:microsoft.com/office/officeart/2005/8/layout/vList2"/>
    <dgm:cxn modelId="{6A78EBC1-FC5A-4BDA-8CE9-1D97CFE4273F}" type="presParOf" srcId="{6D207D14-66B7-42A2-A6A3-64AB05FAADCE}" destId="{48EBDE82-67EA-4DEA-BA6A-97760560F4BC}" srcOrd="7" destOrd="0" presId="urn:microsoft.com/office/officeart/2005/8/layout/vList2"/>
    <dgm:cxn modelId="{15DB1653-EEEC-4908-AF72-0B6591E8A65D}" type="presParOf" srcId="{6D207D14-66B7-42A2-A6A3-64AB05FAADCE}" destId="{F3432693-EA90-45F0-A9D1-07C9BF3C7AC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521682D-D380-46E3-A91A-18838A7DF1E3}" type="doc">
      <dgm:prSet loTypeId="urn:microsoft.com/office/officeart/2005/8/layout/vList2" loCatId="list" qsTypeId="urn:microsoft.com/office/officeart/2005/8/quickstyle/simple2" qsCatId="simple" csTypeId="urn:microsoft.com/office/officeart/2005/8/colors/accent2_2" csCatId="accent2" phldr="1"/>
      <dgm:spPr/>
      <dgm:t>
        <a:bodyPr rtlCol="0"/>
        <a:lstStyle/>
        <a:p>
          <a:pPr rtl="0"/>
          <a:endParaRPr lang="en-US"/>
        </a:p>
      </dgm:t>
    </dgm:pt>
    <dgm:pt modelId="{4B6B7787-D76E-4F78-8FA9-31BCD6E10BB7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cap="none" noProof="0" dirty="0"/>
            <a:t>RETNING: </a:t>
          </a:r>
          <a:r>
            <a:rPr lang="da-DK" sz="2000" b="0" cap="none" noProof="0" dirty="0"/>
            <a:t>DNA, Mission, Vision, USP’er</a:t>
          </a:r>
          <a:endParaRPr lang="da-DK" sz="2000" b="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gm:t>
    </dgm:pt>
    <dgm:pt modelId="{C1B77C00-FD9A-44DF-9391-D30E6E08AEFF}" type="parTrans" cxnId="{02837B09-CF5A-43E3-B177-8DC69E8EBB48}">
      <dgm:prSet/>
      <dgm:spPr/>
      <dgm:t>
        <a:bodyPr rtlCol="0"/>
        <a:lstStyle/>
        <a:p>
          <a:pPr rtl="0"/>
          <a:endParaRPr lang="da-DK" sz="1600" noProof="0" dirty="0"/>
        </a:p>
      </dgm:t>
    </dgm:pt>
    <dgm:pt modelId="{089D225D-D8C3-4908-B7FF-753A969B2F06}" type="sibTrans" cxnId="{02837B09-CF5A-43E3-B177-8DC69E8EBB48}">
      <dgm:prSet/>
      <dgm:spPr/>
      <dgm:t>
        <a:bodyPr rtlCol="0"/>
        <a:lstStyle/>
        <a:p>
          <a:pPr rtl="0"/>
          <a:endParaRPr lang="da-DK" noProof="0" dirty="0"/>
        </a:p>
      </dgm:t>
    </dgm:pt>
    <dgm:pt modelId="{DB8885A5-B6EB-4F2C-B565-8E471C95E4F5}">
      <dgm:prSet custT="1"/>
      <dgm:spPr>
        <a:solidFill>
          <a:schemeClr val="accent1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DRIVERS: </a:t>
          </a:r>
          <a:r>
            <a:rPr lang="da-DK" sz="200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Knapper, Tandhjul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gm:t>
    </dgm:pt>
    <dgm:pt modelId="{FED07ECD-87E1-46C6-A685-6F11ED1B0244}" type="parTrans" cxnId="{4D99F7B9-41E4-43B6-9849-65F201B581BC}">
      <dgm:prSet/>
      <dgm:spPr/>
      <dgm:t>
        <a:bodyPr rtlCol="0"/>
        <a:lstStyle/>
        <a:p>
          <a:pPr rtl="0"/>
          <a:endParaRPr lang="da-DK" sz="1600" noProof="0" dirty="0"/>
        </a:p>
      </dgm:t>
    </dgm:pt>
    <dgm:pt modelId="{BF1C2B1D-3AC4-44C3-A217-E66F0BB7BD1D}" type="sibTrans" cxnId="{4D99F7B9-41E4-43B6-9849-65F201B581BC}">
      <dgm:prSet/>
      <dgm:spPr/>
      <dgm:t>
        <a:bodyPr rtlCol="0"/>
        <a:lstStyle/>
        <a:p>
          <a:pPr rtl="0"/>
          <a:endParaRPr lang="da-DK" noProof="0" dirty="0"/>
        </a:p>
      </dgm:t>
    </dgm:pt>
    <dgm:pt modelId="{A330F3E4-0F28-47F6-A166-065B053DFF88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ACTION: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Fokus, Handlingsplan, Daglig drift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gm:t>
    </dgm:pt>
    <dgm:pt modelId="{E0E81ADC-9F66-42B7-8252-2CCA0A27FACE}" type="parTrans" cxnId="{C0EB1D88-6446-47E4-99CE-F5F417CC52F5}">
      <dgm:prSet/>
      <dgm:spPr/>
      <dgm:t>
        <a:bodyPr rtlCol="0"/>
        <a:lstStyle/>
        <a:p>
          <a:pPr rtl="0"/>
          <a:endParaRPr lang="da-DK" sz="1600" noProof="0" dirty="0"/>
        </a:p>
      </dgm:t>
    </dgm:pt>
    <dgm:pt modelId="{710C2E77-9EE7-453A-8E8B-70CC8531FA08}" type="sibTrans" cxnId="{C0EB1D88-6446-47E4-99CE-F5F417CC52F5}">
      <dgm:prSet/>
      <dgm:spPr/>
      <dgm:t>
        <a:bodyPr rtlCol="0"/>
        <a:lstStyle/>
        <a:p>
          <a:pPr rtl="0"/>
          <a:endParaRPr lang="da-DK" noProof="0" dirty="0"/>
        </a:p>
      </dgm:t>
    </dgm:pt>
    <dgm:pt modelId="{F77E5DBE-809B-4934-AEFC-E0CF82680850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KUNDERNE: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Målgrupper, Kundetyper</a:t>
          </a:r>
          <a:endParaRPr lang="da-DK" sz="2000" b="0" kern="1200" cap="none" noProof="0" dirty="0">
            <a:solidFill>
              <a:schemeClr val="accent1">
                <a:lumMod val="20000"/>
                <a:lumOff val="80000"/>
              </a:schemeClr>
            </a:solidFill>
            <a:latin typeface="Gill Sans MT" panose="020B0502020104020203"/>
            <a:ea typeface="+mn-ea"/>
            <a:cs typeface="+mn-cs"/>
          </a:endParaRPr>
        </a:p>
      </dgm:t>
    </dgm:pt>
    <dgm:pt modelId="{3FADD6D9-423C-49AC-891C-2ED5C18466D9}" type="parTrans" cxnId="{5893D7E6-1DA4-42D2-8FDC-2ED6EFC30D47}">
      <dgm:prSet/>
      <dgm:spPr/>
      <dgm:t>
        <a:bodyPr rtlCol="0"/>
        <a:lstStyle/>
        <a:p>
          <a:pPr rtl="0"/>
          <a:endParaRPr lang="da-DK" noProof="0" dirty="0"/>
        </a:p>
      </dgm:t>
    </dgm:pt>
    <dgm:pt modelId="{49C18DBA-CD31-49D2-AC8F-C4C215BFFCBE}" type="sibTrans" cxnId="{5893D7E6-1DA4-42D2-8FDC-2ED6EFC30D47}">
      <dgm:prSet/>
      <dgm:spPr/>
      <dgm:t>
        <a:bodyPr rtlCol="0"/>
        <a:lstStyle/>
        <a:p>
          <a:pPr rtl="0"/>
          <a:endParaRPr lang="da-DK" noProof="0" dirty="0"/>
        </a:p>
      </dgm:t>
    </dgm:pt>
    <dgm:pt modelId="{68F5FA87-9D83-4938-8135-12906406FB54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marL="0" lvl="0" indent="0" defTabSz="711200" rtl="0"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GRUNDSTEN: </a:t>
          </a:r>
          <a:r>
            <a:rPr lang="da-DK" sz="2000" b="0" i="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Ressourcer, Forudsætninger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  <a:latin typeface="Gill Sans MT" panose="020B0502020104020203"/>
            <a:ea typeface="+mn-ea"/>
            <a:cs typeface="+mn-cs"/>
          </a:endParaRPr>
        </a:p>
      </dgm:t>
    </dgm:pt>
    <dgm:pt modelId="{1982533C-AFAF-4B88-8C9D-63D15C4DEB57}" type="parTrans" cxnId="{B5FDB712-A026-4671-B94B-4C87ADEAF62E}">
      <dgm:prSet/>
      <dgm:spPr/>
      <dgm:t>
        <a:bodyPr rtlCol="0"/>
        <a:lstStyle/>
        <a:p>
          <a:pPr rtl="0"/>
          <a:endParaRPr lang="da-DK" noProof="0" dirty="0"/>
        </a:p>
      </dgm:t>
    </dgm:pt>
    <dgm:pt modelId="{424DD966-F307-4829-96C2-239A84AC0F46}" type="sibTrans" cxnId="{B5FDB712-A026-4671-B94B-4C87ADEAF62E}">
      <dgm:prSet/>
      <dgm:spPr/>
      <dgm:t>
        <a:bodyPr rtlCol="0"/>
        <a:lstStyle/>
        <a:p>
          <a:pPr rtl="0"/>
          <a:endParaRPr lang="da-DK" noProof="0" dirty="0"/>
        </a:p>
      </dgm:t>
    </dgm:pt>
    <dgm:pt modelId="{6D207D14-66B7-42A2-A6A3-64AB05FAADCE}" type="pres">
      <dgm:prSet presAssocID="{4521682D-D380-46E3-A91A-18838A7DF1E3}" presName="linear" presStyleCnt="0">
        <dgm:presLayoutVars>
          <dgm:animLvl val="lvl"/>
          <dgm:resizeHandles val="exact"/>
        </dgm:presLayoutVars>
      </dgm:prSet>
      <dgm:spPr/>
    </dgm:pt>
    <dgm:pt modelId="{B09651CA-6082-4653-AB70-933BB1235F97}" type="pres">
      <dgm:prSet presAssocID="{4B6B7787-D76E-4F78-8FA9-31BCD6E10BB7}" presName="parentText" presStyleLbl="node1" presStyleIdx="0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625CCB83-139F-4C3E-BB50-1AAB056F816E}" type="pres">
      <dgm:prSet presAssocID="{089D225D-D8C3-4908-B7FF-753A969B2F06}" presName="spacer" presStyleCnt="0"/>
      <dgm:spPr/>
    </dgm:pt>
    <dgm:pt modelId="{14242B1F-D9B5-48D7-B880-6ADD69BA03A8}" type="pres">
      <dgm:prSet presAssocID="{F77E5DBE-809B-4934-AEFC-E0CF82680850}" presName="parentText" presStyleLbl="node1" presStyleIdx="1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868EFC29-8A99-437A-8E5B-E8590CA2C101}" type="pres">
      <dgm:prSet presAssocID="{49C18DBA-CD31-49D2-AC8F-C4C215BFFCBE}" presName="spacer" presStyleCnt="0"/>
      <dgm:spPr/>
    </dgm:pt>
    <dgm:pt modelId="{14C74C61-1CDB-4754-9DB7-BD125709153E}" type="pres">
      <dgm:prSet presAssocID="{68F5FA87-9D83-4938-8135-12906406FB54}" presName="parentText" presStyleLbl="node1" presStyleIdx="2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11080CE5-D987-459C-95B7-886EF3881AB0}" type="pres">
      <dgm:prSet presAssocID="{424DD966-F307-4829-96C2-239A84AC0F46}" presName="spacer" presStyleCnt="0"/>
      <dgm:spPr/>
    </dgm:pt>
    <dgm:pt modelId="{49C89894-5EBE-471A-A468-46210B8B996A}" type="pres">
      <dgm:prSet presAssocID="{DB8885A5-B6EB-4F2C-B565-8E471C95E4F5}" presName="parentText" presStyleLbl="node1" presStyleIdx="3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48EBDE82-67EA-4DEA-BA6A-97760560F4BC}" type="pres">
      <dgm:prSet presAssocID="{BF1C2B1D-3AC4-44C3-A217-E66F0BB7BD1D}" presName="spacer" presStyleCnt="0"/>
      <dgm:spPr/>
    </dgm:pt>
    <dgm:pt modelId="{F3432693-EA90-45F0-A9D1-07C9BF3C7ACB}" type="pres">
      <dgm:prSet presAssocID="{A330F3E4-0F28-47F6-A166-065B053DFF88}" presName="parentText" presStyleLbl="node1" presStyleIdx="4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</dgm:ptLst>
  <dgm:cxnLst>
    <dgm:cxn modelId="{02837B09-CF5A-43E3-B177-8DC69E8EBB48}" srcId="{4521682D-D380-46E3-A91A-18838A7DF1E3}" destId="{4B6B7787-D76E-4F78-8FA9-31BCD6E10BB7}" srcOrd="0" destOrd="0" parTransId="{C1B77C00-FD9A-44DF-9391-D30E6E08AEFF}" sibTransId="{089D225D-D8C3-4908-B7FF-753A969B2F06}"/>
    <dgm:cxn modelId="{B5FDB712-A026-4671-B94B-4C87ADEAF62E}" srcId="{4521682D-D380-46E3-A91A-18838A7DF1E3}" destId="{68F5FA87-9D83-4938-8135-12906406FB54}" srcOrd="2" destOrd="0" parTransId="{1982533C-AFAF-4B88-8C9D-63D15C4DEB57}" sibTransId="{424DD966-F307-4829-96C2-239A84AC0F46}"/>
    <dgm:cxn modelId="{F3597130-708F-4560-9E66-21B1D756096B}" type="presOf" srcId="{68F5FA87-9D83-4938-8135-12906406FB54}" destId="{14C74C61-1CDB-4754-9DB7-BD125709153E}" srcOrd="0" destOrd="0" presId="urn:microsoft.com/office/officeart/2005/8/layout/vList2"/>
    <dgm:cxn modelId="{1CC0E55B-A131-462D-90B2-C929BDB1A8A2}" type="presOf" srcId="{DB8885A5-B6EB-4F2C-B565-8E471C95E4F5}" destId="{49C89894-5EBE-471A-A468-46210B8B996A}" srcOrd="0" destOrd="0" presId="urn:microsoft.com/office/officeart/2005/8/layout/vList2"/>
    <dgm:cxn modelId="{ABC4BF73-4323-4885-B732-EA7E8D41BAF4}" type="presOf" srcId="{F77E5DBE-809B-4934-AEFC-E0CF82680850}" destId="{14242B1F-D9B5-48D7-B880-6ADD69BA03A8}" srcOrd="0" destOrd="0" presId="urn:microsoft.com/office/officeart/2005/8/layout/vList2"/>
    <dgm:cxn modelId="{C0EB1D88-6446-47E4-99CE-F5F417CC52F5}" srcId="{4521682D-D380-46E3-A91A-18838A7DF1E3}" destId="{A330F3E4-0F28-47F6-A166-065B053DFF88}" srcOrd="4" destOrd="0" parTransId="{E0E81ADC-9F66-42B7-8252-2CCA0A27FACE}" sibTransId="{710C2E77-9EE7-453A-8E8B-70CC8531FA08}"/>
    <dgm:cxn modelId="{E2B5D69F-D9D2-416D-94E3-CF16021898D0}" type="presOf" srcId="{4521682D-D380-46E3-A91A-18838A7DF1E3}" destId="{6D207D14-66B7-42A2-A6A3-64AB05FAADCE}" srcOrd="0" destOrd="0" presId="urn:microsoft.com/office/officeart/2005/8/layout/vList2"/>
    <dgm:cxn modelId="{4D99F7B9-41E4-43B6-9849-65F201B581BC}" srcId="{4521682D-D380-46E3-A91A-18838A7DF1E3}" destId="{DB8885A5-B6EB-4F2C-B565-8E471C95E4F5}" srcOrd="3" destOrd="0" parTransId="{FED07ECD-87E1-46C6-A685-6F11ED1B0244}" sibTransId="{BF1C2B1D-3AC4-44C3-A217-E66F0BB7BD1D}"/>
    <dgm:cxn modelId="{E80701C2-6539-463A-A151-C31C5428D761}" type="presOf" srcId="{A330F3E4-0F28-47F6-A166-065B053DFF88}" destId="{F3432693-EA90-45F0-A9D1-07C9BF3C7ACB}" srcOrd="0" destOrd="0" presId="urn:microsoft.com/office/officeart/2005/8/layout/vList2"/>
    <dgm:cxn modelId="{32EC64DD-682C-4BEF-85BA-D7D979E71F4E}" type="presOf" srcId="{4B6B7787-D76E-4F78-8FA9-31BCD6E10BB7}" destId="{B09651CA-6082-4653-AB70-933BB1235F97}" srcOrd="0" destOrd="0" presId="urn:microsoft.com/office/officeart/2005/8/layout/vList2"/>
    <dgm:cxn modelId="{5893D7E6-1DA4-42D2-8FDC-2ED6EFC30D47}" srcId="{4521682D-D380-46E3-A91A-18838A7DF1E3}" destId="{F77E5DBE-809B-4934-AEFC-E0CF82680850}" srcOrd="1" destOrd="0" parTransId="{3FADD6D9-423C-49AC-891C-2ED5C18466D9}" sibTransId="{49C18DBA-CD31-49D2-AC8F-C4C215BFFCBE}"/>
    <dgm:cxn modelId="{CF2AF8A6-7CFE-40B1-8B2A-CEF52463EA16}" type="presParOf" srcId="{6D207D14-66B7-42A2-A6A3-64AB05FAADCE}" destId="{B09651CA-6082-4653-AB70-933BB1235F97}" srcOrd="0" destOrd="0" presId="urn:microsoft.com/office/officeart/2005/8/layout/vList2"/>
    <dgm:cxn modelId="{8A6AFBDC-F2CD-4B8E-836A-2D1352192C08}" type="presParOf" srcId="{6D207D14-66B7-42A2-A6A3-64AB05FAADCE}" destId="{625CCB83-139F-4C3E-BB50-1AAB056F816E}" srcOrd="1" destOrd="0" presId="urn:microsoft.com/office/officeart/2005/8/layout/vList2"/>
    <dgm:cxn modelId="{E7DE2EFF-CB34-45C3-8435-F50E70742497}" type="presParOf" srcId="{6D207D14-66B7-42A2-A6A3-64AB05FAADCE}" destId="{14242B1F-D9B5-48D7-B880-6ADD69BA03A8}" srcOrd="2" destOrd="0" presId="urn:microsoft.com/office/officeart/2005/8/layout/vList2"/>
    <dgm:cxn modelId="{3F16EB53-3C12-4AA8-B624-E7DD0A727E14}" type="presParOf" srcId="{6D207D14-66B7-42A2-A6A3-64AB05FAADCE}" destId="{868EFC29-8A99-437A-8E5B-E8590CA2C101}" srcOrd="3" destOrd="0" presId="urn:microsoft.com/office/officeart/2005/8/layout/vList2"/>
    <dgm:cxn modelId="{3C5A7FDD-0B81-4386-9DE5-81E9E62CDFAC}" type="presParOf" srcId="{6D207D14-66B7-42A2-A6A3-64AB05FAADCE}" destId="{14C74C61-1CDB-4754-9DB7-BD125709153E}" srcOrd="4" destOrd="0" presId="urn:microsoft.com/office/officeart/2005/8/layout/vList2"/>
    <dgm:cxn modelId="{F4ABDF0F-5B28-466C-8912-B65F0087A4A1}" type="presParOf" srcId="{6D207D14-66B7-42A2-A6A3-64AB05FAADCE}" destId="{11080CE5-D987-459C-95B7-886EF3881AB0}" srcOrd="5" destOrd="0" presId="urn:microsoft.com/office/officeart/2005/8/layout/vList2"/>
    <dgm:cxn modelId="{F027BA3F-8226-4401-8E92-6DDA4C3DE181}" type="presParOf" srcId="{6D207D14-66B7-42A2-A6A3-64AB05FAADCE}" destId="{49C89894-5EBE-471A-A468-46210B8B996A}" srcOrd="6" destOrd="0" presId="urn:microsoft.com/office/officeart/2005/8/layout/vList2"/>
    <dgm:cxn modelId="{6A78EBC1-FC5A-4BDA-8CE9-1D97CFE4273F}" type="presParOf" srcId="{6D207D14-66B7-42A2-A6A3-64AB05FAADCE}" destId="{48EBDE82-67EA-4DEA-BA6A-97760560F4BC}" srcOrd="7" destOrd="0" presId="urn:microsoft.com/office/officeart/2005/8/layout/vList2"/>
    <dgm:cxn modelId="{15DB1653-EEEC-4908-AF72-0B6591E8A65D}" type="presParOf" srcId="{6D207D14-66B7-42A2-A6A3-64AB05FAADCE}" destId="{F3432693-EA90-45F0-A9D1-07C9BF3C7AC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4521682D-D380-46E3-A91A-18838A7DF1E3}" type="doc">
      <dgm:prSet loTypeId="urn:microsoft.com/office/officeart/2005/8/layout/vList2" loCatId="list" qsTypeId="urn:microsoft.com/office/officeart/2005/8/quickstyle/simple2" qsCatId="simple" csTypeId="urn:microsoft.com/office/officeart/2005/8/colors/accent2_2" csCatId="accent2" phldr="1"/>
      <dgm:spPr/>
      <dgm:t>
        <a:bodyPr rtlCol="0"/>
        <a:lstStyle/>
        <a:p>
          <a:pPr rtl="0"/>
          <a:endParaRPr lang="en-US"/>
        </a:p>
      </dgm:t>
    </dgm:pt>
    <dgm:pt modelId="{4B6B7787-D76E-4F78-8FA9-31BCD6E10BB7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cap="none" noProof="0" dirty="0"/>
            <a:t>RETNING: </a:t>
          </a:r>
          <a:r>
            <a:rPr lang="da-DK" sz="2000" b="0" cap="none" noProof="0" dirty="0"/>
            <a:t>DNA, Mission, Vision, USP’er</a:t>
          </a:r>
          <a:endParaRPr lang="da-DK" sz="2000" b="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gm:t>
    </dgm:pt>
    <dgm:pt modelId="{C1B77C00-FD9A-44DF-9391-D30E6E08AEFF}" type="parTrans" cxnId="{02837B09-CF5A-43E3-B177-8DC69E8EBB48}">
      <dgm:prSet/>
      <dgm:spPr/>
      <dgm:t>
        <a:bodyPr rtlCol="0"/>
        <a:lstStyle/>
        <a:p>
          <a:pPr rtl="0"/>
          <a:endParaRPr lang="da-DK" sz="1600" noProof="0" dirty="0"/>
        </a:p>
      </dgm:t>
    </dgm:pt>
    <dgm:pt modelId="{089D225D-D8C3-4908-B7FF-753A969B2F06}" type="sibTrans" cxnId="{02837B09-CF5A-43E3-B177-8DC69E8EBB48}">
      <dgm:prSet/>
      <dgm:spPr/>
      <dgm:t>
        <a:bodyPr rtlCol="0"/>
        <a:lstStyle/>
        <a:p>
          <a:pPr rtl="0"/>
          <a:endParaRPr lang="da-DK" noProof="0" dirty="0"/>
        </a:p>
      </dgm:t>
    </dgm:pt>
    <dgm:pt modelId="{DB8885A5-B6EB-4F2C-B565-8E471C95E4F5}">
      <dgm:prSet custT="1"/>
      <dgm:spPr>
        <a:solidFill>
          <a:schemeClr val="accent1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DRIVERS: </a:t>
          </a:r>
          <a:r>
            <a:rPr lang="da-DK" sz="200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Knapper, Tandhjul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gm:t>
    </dgm:pt>
    <dgm:pt modelId="{FED07ECD-87E1-46C6-A685-6F11ED1B0244}" type="parTrans" cxnId="{4D99F7B9-41E4-43B6-9849-65F201B581BC}">
      <dgm:prSet/>
      <dgm:spPr/>
      <dgm:t>
        <a:bodyPr rtlCol="0"/>
        <a:lstStyle/>
        <a:p>
          <a:pPr rtl="0"/>
          <a:endParaRPr lang="da-DK" sz="1600" noProof="0" dirty="0"/>
        </a:p>
      </dgm:t>
    </dgm:pt>
    <dgm:pt modelId="{BF1C2B1D-3AC4-44C3-A217-E66F0BB7BD1D}" type="sibTrans" cxnId="{4D99F7B9-41E4-43B6-9849-65F201B581BC}">
      <dgm:prSet/>
      <dgm:spPr/>
      <dgm:t>
        <a:bodyPr rtlCol="0"/>
        <a:lstStyle/>
        <a:p>
          <a:pPr rtl="0"/>
          <a:endParaRPr lang="da-DK" noProof="0" dirty="0"/>
        </a:p>
      </dgm:t>
    </dgm:pt>
    <dgm:pt modelId="{A330F3E4-0F28-47F6-A166-065B053DFF88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ACTION: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Fokus, Handlingsplan, Daglig drift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gm:t>
    </dgm:pt>
    <dgm:pt modelId="{E0E81ADC-9F66-42B7-8252-2CCA0A27FACE}" type="parTrans" cxnId="{C0EB1D88-6446-47E4-99CE-F5F417CC52F5}">
      <dgm:prSet/>
      <dgm:spPr/>
      <dgm:t>
        <a:bodyPr rtlCol="0"/>
        <a:lstStyle/>
        <a:p>
          <a:pPr rtl="0"/>
          <a:endParaRPr lang="da-DK" sz="1600" noProof="0" dirty="0"/>
        </a:p>
      </dgm:t>
    </dgm:pt>
    <dgm:pt modelId="{710C2E77-9EE7-453A-8E8B-70CC8531FA08}" type="sibTrans" cxnId="{C0EB1D88-6446-47E4-99CE-F5F417CC52F5}">
      <dgm:prSet/>
      <dgm:spPr/>
      <dgm:t>
        <a:bodyPr rtlCol="0"/>
        <a:lstStyle/>
        <a:p>
          <a:pPr rtl="0"/>
          <a:endParaRPr lang="da-DK" noProof="0" dirty="0"/>
        </a:p>
      </dgm:t>
    </dgm:pt>
    <dgm:pt modelId="{F77E5DBE-809B-4934-AEFC-E0CF82680850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KUNDERNE: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Målgrupper, Kundetyper</a:t>
          </a:r>
          <a:endParaRPr lang="da-DK" sz="2000" b="0" kern="1200" cap="none" noProof="0" dirty="0">
            <a:solidFill>
              <a:schemeClr val="accent1">
                <a:lumMod val="20000"/>
                <a:lumOff val="80000"/>
              </a:schemeClr>
            </a:solidFill>
            <a:latin typeface="Gill Sans MT" panose="020B0502020104020203"/>
            <a:ea typeface="+mn-ea"/>
            <a:cs typeface="+mn-cs"/>
          </a:endParaRPr>
        </a:p>
      </dgm:t>
    </dgm:pt>
    <dgm:pt modelId="{3FADD6D9-423C-49AC-891C-2ED5C18466D9}" type="parTrans" cxnId="{5893D7E6-1DA4-42D2-8FDC-2ED6EFC30D47}">
      <dgm:prSet/>
      <dgm:spPr/>
      <dgm:t>
        <a:bodyPr rtlCol="0"/>
        <a:lstStyle/>
        <a:p>
          <a:pPr rtl="0"/>
          <a:endParaRPr lang="da-DK" noProof="0" dirty="0"/>
        </a:p>
      </dgm:t>
    </dgm:pt>
    <dgm:pt modelId="{49C18DBA-CD31-49D2-AC8F-C4C215BFFCBE}" type="sibTrans" cxnId="{5893D7E6-1DA4-42D2-8FDC-2ED6EFC30D47}">
      <dgm:prSet/>
      <dgm:spPr/>
      <dgm:t>
        <a:bodyPr rtlCol="0"/>
        <a:lstStyle/>
        <a:p>
          <a:pPr rtl="0"/>
          <a:endParaRPr lang="da-DK" noProof="0" dirty="0"/>
        </a:p>
      </dgm:t>
    </dgm:pt>
    <dgm:pt modelId="{68F5FA87-9D83-4938-8135-12906406FB54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marL="0" lvl="0" indent="0" defTabSz="711200" rtl="0"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GRUNDSTEN: </a:t>
          </a:r>
          <a:r>
            <a:rPr lang="da-DK" sz="2000" b="0" i="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Ressourcer, Forudsætninger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  <a:latin typeface="Gill Sans MT" panose="020B0502020104020203"/>
            <a:ea typeface="+mn-ea"/>
            <a:cs typeface="+mn-cs"/>
          </a:endParaRPr>
        </a:p>
      </dgm:t>
    </dgm:pt>
    <dgm:pt modelId="{1982533C-AFAF-4B88-8C9D-63D15C4DEB57}" type="parTrans" cxnId="{B5FDB712-A026-4671-B94B-4C87ADEAF62E}">
      <dgm:prSet/>
      <dgm:spPr/>
      <dgm:t>
        <a:bodyPr rtlCol="0"/>
        <a:lstStyle/>
        <a:p>
          <a:pPr rtl="0"/>
          <a:endParaRPr lang="da-DK" noProof="0" dirty="0"/>
        </a:p>
      </dgm:t>
    </dgm:pt>
    <dgm:pt modelId="{424DD966-F307-4829-96C2-239A84AC0F46}" type="sibTrans" cxnId="{B5FDB712-A026-4671-B94B-4C87ADEAF62E}">
      <dgm:prSet/>
      <dgm:spPr/>
      <dgm:t>
        <a:bodyPr rtlCol="0"/>
        <a:lstStyle/>
        <a:p>
          <a:pPr rtl="0"/>
          <a:endParaRPr lang="da-DK" noProof="0" dirty="0"/>
        </a:p>
      </dgm:t>
    </dgm:pt>
    <dgm:pt modelId="{6D207D14-66B7-42A2-A6A3-64AB05FAADCE}" type="pres">
      <dgm:prSet presAssocID="{4521682D-D380-46E3-A91A-18838A7DF1E3}" presName="linear" presStyleCnt="0">
        <dgm:presLayoutVars>
          <dgm:animLvl val="lvl"/>
          <dgm:resizeHandles val="exact"/>
        </dgm:presLayoutVars>
      </dgm:prSet>
      <dgm:spPr/>
    </dgm:pt>
    <dgm:pt modelId="{B09651CA-6082-4653-AB70-933BB1235F97}" type="pres">
      <dgm:prSet presAssocID="{4B6B7787-D76E-4F78-8FA9-31BCD6E10BB7}" presName="parentText" presStyleLbl="node1" presStyleIdx="0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625CCB83-139F-4C3E-BB50-1AAB056F816E}" type="pres">
      <dgm:prSet presAssocID="{089D225D-D8C3-4908-B7FF-753A969B2F06}" presName="spacer" presStyleCnt="0"/>
      <dgm:spPr/>
    </dgm:pt>
    <dgm:pt modelId="{14242B1F-D9B5-48D7-B880-6ADD69BA03A8}" type="pres">
      <dgm:prSet presAssocID="{F77E5DBE-809B-4934-AEFC-E0CF82680850}" presName="parentText" presStyleLbl="node1" presStyleIdx="1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868EFC29-8A99-437A-8E5B-E8590CA2C101}" type="pres">
      <dgm:prSet presAssocID="{49C18DBA-CD31-49D2-AC8F-C4C215BFFCBE}" presName="spacer" presStyleCnt="0"/>
      <dgm:spPr/>
    </dgm:pt>
    <dgm:pt modelId="{14C74C61-1CDB-4754-9DB7-BD125709153E}" type="pres">
      <dgm:prSet presAssocID="{68F5FA87-9D83-4938-8135-12906406FB54}" presName="parentText" presStyleLbl="node1" presStyleIdx="2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11080CE5-D987-459C-95B7-886EF3881AB0}" type="pres">
      <dgm:prSet presAssocID="{424DD966-F307-4829-96C2-239A84AC0F46}" presName="spacer" presStyleCnt="0"/>
      <dgm:spPr/>
    </dgm:pt>
    <dgm:pt modelId="{49C89894-5EBE-471A-A468-46210B8B996A}" type="pres">
      <dgm:prSet presAssocID="{DB8885A5-B6EB-4F2C-B565-8E471C95E4F5}" presName="parentText" presStyleLbl="node1" presStyleIdx="3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48EBDE82-67EA-4DEA-BA6A-97760560F4BC}" type="pres">
      <dgm:prSet presAssocID="{BF1C2B1D-3AC4-44C3-A217-E66F0BB7BD1D}" presName="spacer" presStyleCnt="0"/>
      <dgm:spPr/>
    </dgm:pt>
    <dgm:pt modelId="{F3432693-EA90-45F0-A9D1-07C9BF3C7ACB}" type="pres">
      <dgm:prSet presAssocID="{A330F3E4-0F28-47F6-A166-065B053DFF88}" presName="parentText" presStyleLbl="node1" presStyleIdx="4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</dgm:ptLst>
  <dgm:cxnLst>
    <dgm:cxn modelId="{02837B09-CF5A-43E3-B177-8DC69E8EBB48}" srcId="{4521682D-D380-46E3-A91A-18838A7DF1E3}" destId="{4B6B7787-D76E-4F78-8FA9-31BCD6E10BB7}" srcOrd="0" destOrd="0" parTransId="{C1B77C00-FD9A-44DF-9391-D30E6E08AEFF}" sibTransId="{089D225D-D8C3-4908-B7FF-753A969B2F06}"/>
    <dgm:cxn modelId="{B5FDB712-A026-4671-B94B-4C87ADEAF62E}" srcId="{4521682D-D380-46E3-A91A-18838A7DF1E3}" destId="{68F5FA87-9D83-4938-8135-12906406FB54}" srcOrd="2" destOrd="0" parTransId="{1982533C-AFAF-4B88-8C9D-63D15C4DEB57}" sibTransId="{424DD966-F307-4829-96C2-239A84AC0F46}"/>
    <dgm:cxn modelId="{F3597130-708F-4560-9E66-21B1D756096B}" type="presOf" srcId="{68F5FA87-9D83-4938-8135-12906406FB54}" destId="{14C74C61-1CDB-4754-9DB7-BD125709153E}" srcOrd="0" destOrd="0" presId="urn:microsoft.com/office/officeart/2005/8/layout/vList2"/>
    <dgm:cxn modelId="{1CC0E55B-A131-462D-90B2-C929BDB1A8A2}" type="presOf" srcId="{DB8885A5-B6EB-4F2C-B565-8E471C95E4F5}" destId="{49C89894-5EBE-471A-A468-46210B8B996A}" srcOrd="0" destOrd="0" presId="urn:microsoft.com/office/officeart/2005/8/layout/vList2"/>
    <dgm:cxn modelId="{ABC4BF73-4323-4885-B732-EA7E8D41BAF4}" type="presOf" srcId="{F77E5DBE-809B-4934-AEFC-E0CF82680850}" destId="{14242B1F-D9B5-48D7-B880-6ADD69BA03A8}" srcOrd="0" destOrd="0" presId="urn:microsoft.com/office/officeart/2005/8/layout/vList2"/>
    <dgm:cxn modelId="{C0EB1D88-6446-47E4-99CE-F5F417CC52F5}" srcId="{4521682D-D380-46E3-A91A-18838A7DF1E3}" destId="{A330F3E4-0F28-47F6-A166-065B053DFF88}" srcOrd="4" destOrd="0" parTransId="{E0E81ADC-9F66-42B7-8252-2CCA0A27FACE}" sibTransId="{710C2E77-9EE7-453A-8E8B-70CC8531FA08}"/>
    <dgm:cxn modelId="{E2B5D69F-D9D2-416D-94E3-CF16021898D0}" type="presOf" srcId="{4521682D-D380-46E3-A91A-18838A7DF1E3}" destId="{6D207D14-66B7-42A2-A6A3-64AB05FAADCE}" srcOrd="0" destOrd="0" presId="urn:microsoft.com/office/officeart/2005/8/layout/vList2"/>
    <dgm:cxn modelId="{4D99F7B9-41E4-43B6-9849-65F201B581BC}" srcId="{4521682D-D380-46E3-A91A-18838A7DF1E3}" destId="{DB8885A5-B6EB-4F2C-B565-8E471C95E4F5}" srcOrd="3" destOrd="0" parTransId="{FED07ECD-87E1-46C6-A685-6F11ED1B0244}" sibTransId="{BF1C2B1D-3AC4-44C3-A217-E66F0BB7BD1D}"/>
    <dgm:cxn modelId="{E80701C2-6539-463A-A151-C31C5428D761}" type="presOf" srcId="{A330F3E4-0F28-47F6-A166-065B053DFF88}" destId="{F3432693-EA90-45F0-A9D1-07C9BF3C7ACB}" srcOrd="0" destOrd="0" presId="urn:microsoft.com/office/officeart/2005/8/layout/vList2"/>
    <dgm:cxn modelId="{32EC64DD-682C-4BEF-85BA-D7D979E71F4E}" type="presOf" srcId="{4B6B7787-D76E-4F78-8FA9-31BCD6E10BB7}" destId="{B09651CA-6082-4653-AB70-933BB1235F97}" srcOrd="0" destOrd="0" presId="urn:microsoft.com/office/officeart/2005/8/layout/vList2"/>
    <dgm:cxn modelId="{5893D7E6-1DA4-42D2-8FDC-2ED6EFC30D47}" srcId="{4521682D-D380-46E3-A91A-18838A7DF1E3}" destId="{F77E5DBE-809B-4934-AEFC-E0CF82680850}" srcOrd="1" destOrd="0" parTransId="{3FADD6D9-423C-49AC-891C-2ED5C18466D9}" sibTransId="{49C18DBA-CD31-49D2-AC8F-C4C215BFFCBE}"/>
    <dgm:cxn modelId="{CF2AF8A6-7CFE-40B1-8B2A-CEF52463EA16}" type="presParOf" srcId="{6D207D14-66B7-42A2-A6A3-64AB05FAADCE}" destId="{B09651CA-6082-4653-AB70-933BB1235F97}" srcOrd="0" destOrd="0" presId="urn:microsoft.com/office/officeart/2005/8/layout/vList2"/>
    <dgm:cxn modelId="{8A6AFBDC-F2CD-4B8E-836A-2D1352192C08}" type="presParOf" srcId="{6D207D14-66B7-42A2-A6A3-64AB05FAADCE}" destId="{625CCB83-139F-4C3E-BB50-1AAB056F816E}" srcOrd="1" destOrd="0" presId="urn:microsoft.com/office/officeart/2005/8/layout/vList2"/>
    <dgm:cxn modelId="{E7DE2EFF-CB34-45C3-8435-F50E70742497}" type="presParOf" srcId="{6D207D14-66B7-42A2-A6A3-64AB05FAADCE}" destId="{14242B1F-D9B5-48D7-B880-6ADD69BA03A8}" srcOrd="2" destOrd="0" presId="urn:microsoft.com/office/officeart/2005/8/layout/vList2"/>
    <dgm:cxn modelId="{3F16EB53-3C12-4AA8-B624-E7DD0A727E14}" type="presParOf" srcId="{6D207D14-66B7-42A2-A6A3-64AB05FAADCE}" destId="{868EFC29-8A99-437A-8E5B-E8590CA2C101}" srcOrd="3" destOrd="0" presId="urn:microsoft.com/office/officeart/2005/8/layout/vList2"/>
    <dgm:cxn modelId="{3C5A7FDD-0B81-4386-9DE5-81E9E62CDFAC}" type="presParOf" srcId="{6D207D14-66B7-42A2-A6A3-64AB05FAADCE}" destId="{14C74C61-1CDB-4754-9DB7-BD125709153E}" srcOrd="4" destOrd="0" presId="urn:microsoft.com/office/officeart/2005/8/layout/vList2"/>
    <dgm:cxn modelId="{F4ABDF0F-5B28-466C-8912-B65F0087A4A1}" type="presParOf" srcId="{6D207D14-66B7-42A2-A6A3-64AB05FAADCE}" destId="{11080CE5-D987-459C-95B7-886EF3881AB0}" srcOrd="5" destOrd="0" presId="urn:microsoft.com/office/officeart/2005/8/layout/vList2"/>
    <dgm:cxn modelId="{F027BA3F-8226-4401-8E92-6DDA4C3DE181}" type="presParOf" srcId="{6D207D14-66B7-42A2-A6A3-64AB05FAADCE}" destId="{49C89894-5EBE-471A-A468-46210B8B996A}" srcOrd="6" destOrd="0" presId="urn:microsoft.com/office/officeart/2005/8/layout/vList2"/>
    <dgm:cxn modelId="{6A78EBC1-FC5A-4BDA-8CE9-1D97CFE4273F}" type="presParOf" srcId="{6D207D14-66B7-42A2-A6A3-64AB05FAADCE}" destId="{48EBDE82-67EA-4DEA-BA6A-97760560F4BC}" srcOrd="7" destOrd="0" presId="urn:microsoft.com/office/officeart/2005/8/layout/vList2"/>
    <dgm:cxn modelId="{15DB1653-EEEC-4908-AF72-0B6591E8A65D}" type="presParOf" srcId="{6D207D14-66B7-42A2-A6A3-64AB05FAADCE}" destId="{F3432693-EA90-45F0-A9D1-07C9BF3C7AC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4521682D-D380-46E3-A91A-18838A7DF1E3}" type="doc">
      <dgm:prSet loTypeId="urn:microsoft.com/office/officeart/2005/8/layout/vList2" loCatId="list" qsTypeId="urn:microsoft.com/office/officeart/2005/8/quickstyle/simple2" qsCatId="simple" csTypeId="urn:microsoft.com/office/officeart/2005/8/colors/accent2_2" csCatId="accent2" phldr="1"/>
      <dgm:spPr/>
      <dgm:t>
        <a:bodyPr rtlCol="0"/>
        <a:lstStyle/>
        <a:p>
          <a:pPr rtl="0"/>
          <a:endParaRPr lang="en-US"/>
        </a:p>
      </dgm:t>
    </dgm:pt>
    <dgm:pt modelId="{4B6B7787-D76E-4F78-8FA9-31BCD6E10BB7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cap="none" noProof="0" dirty="0"/>
            <a:t>RETNING: </a:t>
          </a:r>
          <a:r>
            <a:rPr lang="da-DK" sz="2000" b="0" cap="none" noProof="0" dirty="0"/>
            <a:t>DNA, Mission, Vision, USP’er</a:t>
          </a:r>
          <a:endParaRPr lang="da-DK" sz="2000" b="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gm:t>
    </dgm:pt>
    <dgm:pt modelId="{C1B77C00-FD9A-44DF-9391-D30E6E08AEFF}" type="parTrans" cxnId="{02837B09-CF5A-43E3-B177-8DC69E8EBB48}">
      <dgm:prSet/>
      <dgm:spPr/>
      <dgm:t>
        <a:bodyPr rtlCol="0"/>
        <a:lstStyle/>
        <a:p>
          <a:pPr rtl="0"/>
          <a:endParaRPr lang="da-DK" sz="1600" noProof="0" dirty="0"/>
        </a:p>
      </dgm:t>
    </dgm:pt>
    <dgm:pt modelId="{089D225D-D8C3-4908-B7FF-753A969B2F06}" type="sibTrans" cxnId="{02837B09-CF5A-43E3-B177-8DC69E8EBB48}">
      <dgm:prSet/>
      <dgm:spPr/>
      <dgm:t>
        <a:bodyPr rtlCol="0"/>
        <a:lstStyle/>
        <a:p>
          <a:pPr rtl="0"/>
          <a:endParaRPr lang="da-DK" noProof="0" dirty="0"/>
        </a:p>
      </dgm:t>
    </dgm:pt>
    <dgm:pt modelId="{DB8885A5-B6EB-4F2C-B565-8E471C95E4F5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DRIVERS: </a:t>
          </a:r>
          <a:r>
            <a:rPr lang="da-DK" sz="200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Knapper, Tandhjul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gm:t>
    </dgm:pt>
    <dgm:pt modelId="{FED07ECD-87E1-46C6-A685-6F11ED1B0244}" type="parTrans" cxnId="{4D99F7B9-41E4-43B6-9849-65F201B581BC}">
      <dgm:prSet/>
      <dgm:spPr/>
      <dgm:t>
        <a:bodyPr rtlCol="0"/>
        <a:lstStyle/>
        <a:p>
          <a:pPr rtl="0"/>
          <a:endParaRPr lang="da-DK" sz="1600" noProof="0" dirty="0"/>
        </a:p>
      </dgm:t>
    </dgm:pt>
    <dgm:pt modelId="{BF1C2B1D-3AC4-44C3-A217-E66F0BB7BD1D}" type="sibTrans" cxnId="{4D99F7B9-41E4-43B6-9849-65F201B581BC}">
      <dgm:prSet/>
      <dgm:spPr/>
      <dgm:t>
        <a:bodyPr rtlCol="0"/>
        <a:lstStyle/>
        <a:p>
          <a:pPr rtl="0"/>
          <a:endParaRPr lang="da-DK" noProof="0" dirty="0"/>
        </a:p>
      </dgm:t>
    </dgm:pt>
    <dgm:pt modelId="{A330F3E4-0F28-47F6-A166-065B053DFF88}">
      <dgm:prSet custT="1"/>
      <dgm:spPr>
        <a:solidFill>
          <a:schemeClr val="accent1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ACTION: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Fokus, Handlingsplan, Daglig drift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gm:t>
    </dgm:pt>
    <dgm:pt modelId="{E0E81ADC-9F66-42B7-8252-2CCA0A27FACE}" type="parTrans" cxnId="{C0EB1D88-6446-47E4-99CE-F5F417CC52F5}">
      <dgm:prSet/>
      <dgm:spPr/>
      <dgm:t>
        <a:bodyPr rtlCol="0"/>
        <a:lstStyle/>
        <a:p>
          <a:pPr rtl="0"/>
          <a:endParaRPr lang="da-DK" sz="1600" noProof="0" dirty="0"/>
        </a:p>
      </dgm:t>
    </dgm:pt>
    <dgm:pt modelId="{710C2E77-9EE7-453A-8E8B-70CC8531FA08}" type="sibTrans" cxnId="{C0EB1D88-6446-47E4-99CE-F5F417CC52F5}">
      <dgm:prSet/>
      <dgm:spPr/>
      <dgm:t>
        <a:bodyPr rtlCol="0"/>
        <a:lstStyle/>
        <a:p>
          <a:pPr rtl="0"/>
          <a:endParaRPr lang="da-DK" noProof="0" dirty="0"/>
        </a:p>
      </dgm:t>
    </dgm:pt>
    <dgm:pt modelId="{F77E5DBE-809B-4934-AEFC-E0CF82680850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KUNDERNE: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Målgrupper, Kundetyper</a:t>
          </a:r>
          <a:endParaRPr lang="da-DK" sz="2000" b="0" kern="1200" cap="none" noProof="0" dirty="0">
            <a:solidFill>
              <a:schemeClr val="accent1">
                <a:lumMod val="20000"/>
                <a:lumOff val="80000"/>
              </a:schemeClr>
            </a:solidFill>
            <a:latin typeface="Gill Sans MT" panose="020B0502020104020203"/>
            <a:ea typeface="+mn-ea"/>
            <a:cs typeface="+mn-cs"/>
          </a:endParaRPr>
        </a:p>
      </dgm:t>
    </dgm:pt>
    <dgm:pt modelId="{3FADD6D9-423C-49AC-891C-2ED5C18466D9}" type="parTrans" cxnId="{5893D7E6-1DA4-42D2-8FDC-2ED6EFC30D47}">
      <dgm:prSet/>
      <dgm:spPr/>
      <dgm:t>
        <a:bodyPr rtlCol="0"/>
        <a:lstStyle/>
        <a:p>
          <a:pPr rtl="0"/>
          <a:endParaRPr lang="da-DK" noProof="0" dirty="0"/>
        </a:p>
      </dgm:t>
    </dgm:pt>
    <dgm:pt modelId="{49C18DBA-CD31-49D2-AC8F-C4C215BFFCBE}" type="sibTrans" cxnId="{5893D7E6-1DA4-42D2-8FDC-2ED6EFC30D47}">
      <dgm:prSet/>
      <dgm:spPr/>
      <dgm:t>
        <a:bodyPr rtlCol="0"/>
        <a:lstStyle/>
        <a:p>
          <a:pPr rtl="0"/>
          <a:endParaRPr lang="da-DK" noProof="0" dirty="0"/>
        </a:p>
      </dgm:t>
    </dgm:pt>
    <dgm:pt modelId="{68F5FA87-9D83-4938-8135-12906406FB54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marL="0" lvl="0" indent="0" defTabSz="711200" rtl="0"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GRUNDSTEN: </a:t>
          </a:r>
          <a:r>
            <a:rPr lang="da-DK" sz="2000" b="0" i="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Ressourcer, Forudsætninger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  <a:latin typeface="Gill Sans MT" panose="020B0502020104020203"/>
            <a:ea typeface="+mn-ea"/>
            <a:cs typeface="+mn-cs"/>
          </a:endParaRPr>
        </a:p>
      </dgm:t>
    </dgm:pt>
    <dgm:pt modelId="{1982533C-AFAF-4B88-8C9D-63D15C4DEB57}" type="parTrans" cxnId="{B5FDB712-A026-4671-B94B-4C87ADEAF62E}">
      <dgm:prSet/>
      <dgm:spPr/>
      <dgm:t>
        <a:bodyPr rtlCol="0"/>
        <a:lstStyle/>
        <a:p>
          <a:pPr rtl="0"/>
          <a:endParaRPr lang="da-DK" noProof="0" dirty="0"/>
        </a:p>
      </dgm:t>
    </dgm:pt>
    <dgm:pt modelId="{424DD966-F307-4829-96C2-239A84AC0F46}" type="sibTrans" cxnId="{B5FDB712-A026-4671-B94B-4C87ADEAF62E}">
      <dgm:prSet/>
      <dgm:spPr/>
      <dgm:t>
        <a:bodyPr rtlCol="0"/>
        <a:lstStyle/>
        <a:p>
          <a:pPr rtl="0"/>
          <a:endParaRPr lang="da-DK" noProof="0" dirty="0"/>
        </a:p>
      </dgm:t>
    </dgm:pt>
    <dgm:pt modelId="{6D207D14-66B7-42A2-A6A3-64AB05FAADCE}" type="pres">
      <dgm:prSet presAssocID="{4521682D-D380-46E3-A91A-18838A7DF1E3}" presName="linear" presStyleCnt="0">
        <dgm:presLayoutVars>
          <dgm:animLvl val="lvl"/>
          <dgm:resizeHandles val="exact"/>
        </dgm:presLayoutVars>
      </dgm:prSet>
      <dgm:spPr/>
    </dgm:pt>
    <dgm:pt modelId="{B09651CA-6082-4653-AB70-933BB1235F97}" type="pres">
      <dgm:prSet presAssocID="{4B6B7787-D76E-4F78-8FA9-31BCD6E10BB7}" presName="parentText" presStyleLbl="node1" presStyleIdx="0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625CCB83-139F-4C3E-BB50-1AAB056F816E}" type="pres">
      <dgm:prSet presAssocID="{089D225D-D8C3-4908-B7FF-753A969B2F06}" presName="spacer" presStyleCnt="0"/>
      <dgm:spPr/>
    </dgm:pt>
    <dgm:pt modelId="{14242B1F-D9B5-48D7-B880-6ADD69BA03A8}" type="pres">
      <dgm:prSet presAssocID="{F77E5DBE-809B-4934-AEFC-E0CF82680850}" presName="parentText" presStyleLbl="node1" presStyleIdx="1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868EFC29-8A99-437A-8E5B-E8590CA2C101}" type="pres">
      <dgm:prSet presAssocID="{49C18DBA-CD31-49D2-AC8F-C4C215BFFCBE}" presName="spacer" presStyleCnt="0"/>
      <dgm:spPr/>
    </dgm:pt>
    <dgm:pt modelId="{14C74C61-1CDB-4754-9DB7-BD125709153E}" type="pres">
      <dgm:prSet presAssocID="{68F5FA87-9D83-4938-8135-12906406FB54}" presName="parentText" presStyleLbl="node1" presStyleIdx="2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11080CE5-D987-459C-95B7-886EF3881AB0}" type="pres">
      <dgm:prSet presAssocID="{424DD966-F307-4829-96C2-239A84AC0F46}" presName="spacer" presStyleCnt="0"/>
      <dgm:spPr/>
    </dgm:pt>
    <dgm:pt modelId="{49C89894-5EBE-471A-A468-46210B8B996A}" type="pres">
      <dgm:prSet presAssocID="{DB8885A5-B6EB-4F2C-B565-8E471C95E4F5}" presName="parentText" presStyleLbl="node1" presStyleIdx="3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48EBDE82-67EA-4DEA-BA6A-97760560F4BC}" type="pres">
      <dgm:prSet presAssocID="{BF1C2B1D-3AC4-44C3-A217-E66F0BB7BD1D}" presName="spacer" presStyleCnt="0"/>
      <dgm:spPr/>
    </dgm:pt>
    <dgm:pt modelId="{F3432693-EA90-45F0-A9D1-07C9BF3C7ACB}" type="pres">
      <dgm:prSet presAssocID="{A330F3E4-0F28-47F6-A166-065B053DFF88}" presName="parentText" presStyleLbl="node1" presStyleIdx="4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</dgm:ptLst>
  <dgm:cxnLst>
    <dgm:cxn modelId="{02837B09-CF5A-43E3-B177-8DC69E8EBB48}" srcId="{4521682D-D380-46E3-A91A-18838A7DF1E3}" destId="{4B6B7787-D76E-4F78-8FA9-31BCD6E10BB7}" srcOrd="0" destOrd="0" parTransId="{C1B77C00-FD9A-44DF-9391-D30E6E08AEFF}" sibTransId="{089D225D-D8C3-4908-B7FF-753A969B2F06}"/>
    <dgm:cxn modelId="{B5FDB712-A026-4671-B94B-4C87ADEAF62E}" srcId="{4521682D-D380-46E3-A91A-18838A7DF1E3}" destId="{68F5FA87-9D83-4938-8135-12906406FB54}" srcOrd="2" destOrd="0" parTransId="{1982533C-AFAF-4B88-8C9D-63D15C4DEB57}" sibTransId="{424DD966-F307-4829-96C2-239A84AC0F46}"/>
    <dgm:cxn modelId="{F3597130-708F-4560-9E66-21B1D756096B}" type="presOf" srcId="{68F5FA87-9D83-4938-8135-12906406FB54}" destId="{14C74C61-1CDB-4754-9DB7-BD125709153E}" srcOrd="0" destOrd="0" presId="urn:microsoft.com/office/officeart/2005/8/layout/vList2"/>
    <dgm:cxn modelId="{1CC0E55B-A131-462D-90B2-C929BDB1A8A2}" type="presOf" srcId="{DB8885A5-B6EB-4F2C-B565-8E471C95E4F5}" destId="{49C89894-5EBE-471A-A468-46210B8B996A}" srcOrd="0" destOrd="0" presId="urn:microsoft.com/office/officeart/2005/8/layout/vList2"/>
    <dgm:cxn modelId="{ABC4BF73-4323-4885-B732-EA7E8D41BAF4}" type="presOf" srcId="{F77E5DBE-809B-4934-AEFC-E0CF82680850}" destId="{14242B1F-D9B5-48D7-B880-6ADD69BA03A8}" srcOrd="0" destOrd="0" presId="urn:microsoft.com/office/officeart/2005/8/layout/vList2"/>
    <dgm:cxn modelId="{C0EB1D88-6446-47E4-99CE-F5F417CC52F5}" srcId="{4521682D-D380-46E3-A91A-18838A7DF1E3}" destId="{A330F3E4-0F28-47F6-A166-065B053DFF88}" srcOrd="4" destOrd="0" parTransId="{E0E81ADC-9F66-42B7-8252-2CCA0A27FACE}" sibTransId="{710C2E77-9EE7-453A-8E8B-70CC8531FA08}"/>
    <dgm:cxn modelId="{E2B5D69F-D9D2-416D-94E3-CF16021898D0}" type="presOf" srcId="{4521682D-D380-46E3-A91A-18838A7DF1E3}" destId="{6D207D14-66B7-42A2-A6A3-64AB05FAADCE}" srcOrd="0" destOrd="0" presId="urn:microsoft.com/office/officeart/2005/8/layout/vList2"/>
    <dgm:cxn modelId="{4D99F7B9-41E4-43B6-9849-65F201B581BC}" srcId="{4521682D-D380-46E3-A91A-18838A7DF1E3}" destId="{DB8885A5-B6EB-4F2C-B565-8E471C95E4F5}" srcOrd="3" destOrd="0" parTransId="{FED07ECD-87E1-46C6-A685-6F11ED1B0244}" sibTransId="{BF1C2B1D-3AC4-44C3-A217-E66F0BB7BD1D}"/>
    <dgm:cxn modelId="{E80701C2-6539-463A-A151-C31C5428D761}" type="presOf" srcId="{A330F3E4-0F28-47F6-A166-065B053DFF88}" destId="{F3432693-EA90-45F0-A9D1-07C9BF3C7ACB}" srcOrd="0" destOrd="0" presId="urn:microsoft.com/office/officeart/2005/8/layout/vList2"/>
    <dgm:cxn modelId="{32EC64DD-682C-4BEF-85BA-D7D979E71F4E}" type="presOf" srcId="{4B6B7787-D76E-4F78-8FA9-31BCD6E10BB7}" destId="{B09651CA-6082-4653-AB70-933BB1235F97}" srcOrd="0" destOrd="0" presId="urn:microsoft.com/office/officeart/2005/8/layout/vList2"/>
    <dgm:cxn modelId="{5893D7E6-1DA4-42D2-8FDC-2ED6EFC30D47}" srcId="{4521682D-D380-46E3-A91A-18838A7DF1E3}" destId="{F77E5DBE-809B-4934-AEFC-E0CF82680850}" srcOrd="1" destOrd="0" parTransId="{3FADD6D9-423C-49AC-891C-2ED5C18466D9}" sibTransId="{49C18DBA-CD31-49D2-AC8F-C4C215BFFCBE}"/>
    <dgm:cxn modelId="{CF2AF8A6-7CFE-40B1-8B2A-CEF52463EA16}" type="presParOf" srcId="{6D207D14-66B7-42A2-A6A3-64AB05FAADCE}" destId="{B09651CA-6082-4653-AB70-933BB1235F97}" srcOrd="0" destOrd="0" presId="urn:microsoft.com/office/officeart/2005/8/layout/vList2"/>
    <dgm:cxn modelId="{8A6AFBDC-F2CD-4B8E-836A-2D1352192C08}" type="presParOf" srcId="{6D207D14-66B7-42A2-A6A3-64AB05FAADCE}" destId="{625CCB83-139F-4C3E-BB50-1AAB056F816E}" srcOrd="1" destOrd="0" presId="urn:microsoft.com/office/officeart/2005/8/layout/vList2"/>
    <dgm:cxn modelId="{E7DE2EFF-CB34-45C3-8435-F50E70742497}" type="presParOf" srcId="{6D207D14-66B7-42A2-A6A3-64AB05FAADCE}" destId="{14242B1F-D9B5-48D7-B880-6ADD69BA03A8}" srcOrd="2" destOrd="0" presId="urn:microsoft.com/office/officeart/2005/8/layout/vList2"/>
    <dgm:cxn modelId="{3F16EB53-3C12-4AA8-B624-E7DD0A727E14}" type="presParOf" srcId="{6D207D14-66B7-42A2-A6A3-64AB05FAADCE}" destId="{868EFC29-8A99-437A-8E5B-E8590CA2C101}" srcOrd="3" destOrd="0" presId="urn:microsoft.com/office/officeart/2005/8/layout/vList2"/>
    <dgm:cxn modelId="{3C5A7FDD-0B81-4386-9DE5-81E9E62CDFAC}" type="presParOf" srcId="{6D207D14-66B7-42A2-A6A3-64AB05FAADCE}" destId="{14C74C61-1CDB-4754-9DB7-BD125709153E}" srcOrd="4" destOrd="0" presId="urn:microsoft.com/office/officeart/2005/8/layout/vList2"/>
    <dgm:cxn modelId="{F4ABDF0F-5B28-466C-8912-B65F0087A4A1}" type="presParOf" srcId="{6D207D14-66B7-42A2-A6A3-64AB05FAADCE}" destId="{11080CE5-D987-459C-95B7-886EF3881AB0}" srcOrd="5" destOrd="0" presId="urn:microsoft.com/office/officeart/2005/8/layout/vList2"/>
    <dgm:cxn modelId="{F027BA3F-8226-4401-8E92-6DDA4C3DE181}" type="presParOf" srcId="{6D207D14-66B7-42A2-A6A3-64AB05FAADCE}" destId="{49C89894-5EBE-471A-A468-46210B8B996A}" srcOrd="6" destOrd="0" presId="urn:microsoft.com/office/officeart/2005/8/layout/vList2"/>
    <dgm:cxn modelId="{6A78EBC1-FC5A-4BDA-8CE9-1D97CFE4273F}" type="presParOf" srcId="{6D207D14-66B7-42A2-A6A3-64AB05FAADCE}" destId="{48EBDE82-67EA-4DEA-BA6A-97760560F4BC}" srcOrd="7" destOrd="0" presId="urn:microsoft.com/office/officeart/2005/8/layout/vList2"/>
    <dgm:cxn modelId="{15DB1653-EEEC-4908-AF72-0B6591E8A65D}" type="presParOf" srcId="{6D207D14-66B7-42A2-A6A3-64AB05FAADCE}" destId="{F3432693-EA90-45F0-A9D1-07C9BF3C7AC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4521682D-D380-46E3-A91A-18838A7DF1E3}" type="doc">
      <dgm:prSet loTypeId="urn:microsoft.com/office/officeart/2005/8/layout/vList2" loCatId="list" qsTypeId="urn:microsoft.com/office/officeart/2005/8/quickstyle/simple2" qsCatId="simple" csTypeId="urn:microsoft.com/office/officeart/2005/8/colors/accent2_2" csCatId="accent2" phldr="1"/>
      <dgm:spPr/>
      <dgm:t>
        <a:bodyPr rtlCol="0"/>
        <a:lstStyle/>
        <a:p>
          <a:pPr rtl="0"/>
          <a:endParaRPr lang="en-US"/>
        </a:p>
      </dgm:t>
    </dgm:pt>
    <dgm:pt modelId="{4B6B7787-D76E-4F78-8FA9-31BCD6E10BB7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cap="none" noProof="0" dirty="0"/>
            <a:t>RETNING: </a:t>
          </a:r>
          <a:r>
            <a:rPr lang="da-DK" sz="2000" b="0" cap="none" noProof="0" dirty="0"/>
            <a:t>DNA, Mission, Vision, USP’er</a:t>
          </a:r>
          <a:endParaRPr lang="da-DK" sz="2000" b="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gm:t>
    </dgm:pt>
    <dgm:pt modelId="{C1B77C00-FD9A-44DF-9391-D30E6E08AEFF}" type="parTrans" cxnId="{02837B09-CF5A-43E3-B177-8DC69E8EBB48}">
      <dgm:prSet/>
      <dgm:spPr/>
      <dgm:t>
        <a:bodyPr rtlCol="0"/>
        <a:lstStyle/>
        <a:p>
          <a:pPr rtl="0"/>
          <a:endParaRPr lang="da-DK" sz="1600" noProof="0" dirty="0"/>
        </a:p>
      </dgm:t>
    </dgm:pt>
    <dgm:pt modelId="{089D225D-D8C3-4908-B7FF-753A969B2F06}" type="sibTrans" cxnId="{02837B09-CF5A-43E3-B177-8DC69E8EBB48}">
      <dgm:prSet/>
      <dgm:spPr/>
      <dgm:t>
        <a:bodyPr rtlCol="0"/>
        <a:lstStyle/>
        <a:p>
          <a:pPr rtl="0"/>
          <a:endParaRPr lang="da-DK" noProof="0" dirty="0"/>
        </a:p>
      </dgm:t>
    </dgm:pt>
    <dgm:pt modelId="{DB8885A5-B6EB-4F2C-B565-8E471C95E4F5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DRIVERS: </a:t>
          </a:r>
          <a:r>
            <a:rPr lang="da-DK" sz="200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Knapper, Tandhjul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gm:t>
    </dgm:pt>
    <dgm:pt modelId="{FED07ECD-87E1-46C6-A685-6F11ED1B0244}" type="parTrans" cxnId="{4D99F7B9-41E4-43B6-9849-65F201B581BC}">
      <dgm:prSet/>
      <dgm:spPr/>
      <dgm:t>
        <a:bodyPr rtlCol="0"/>
        <a:lstStyle/>
        <a:p>
          <a:pPr rtl="0"/>
          <a:endParaRPr lang="da-DK" sz="1600" noProof="0" dirty="0"/>
        </a:p>
      </dgm:t>
    </dgm:pt>
    <dgm:pt modelId="{BF1C2B1D-3AC4-44C3-A217-E66F0BB7BD1D}" type="sibTrans" cxnId="{4D99F7B9-41E4-43B6-9849-65F201B581BC}">
      <dgm:prSet/>
      <dgm:spPr/>
      <dgm:t>
        <a:bodyPr rtlCol="0"/>
        <a:lstStyle/>
        <a:p>
          <a:pPr rtl="0"/>
          <a:endParaRPr lang="da-DK" noProof="0" dirty="0"/>
        </a:p>
      </dgm:t>
    </dgm:pt>
    <dgm:pt modelId="{A330F3E4-0F28-47F6-A166-065B053DFF88}">
      <dgm:prSet custT="1"/>
      <dgm:spPr>
        <a:solidFill>
          <a:schemeClr val="accent1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ACTION: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Fokus, Handlingsplan, Daglig drift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gm:t>
    </dgm:pt>
    <dgm:pt modelId="{E0E81ADC-9F66-42B7-8252-2CCA0A27FACE}" type="parTrans" cxnId="{C0EB1D88-6446-47E4-99CE-F5F417CC52F5}">
      <dgm:prSet/>
      <dgm:spPr/>
      <dgm:t>
        <a:bodyPr rtlCol="0"/>
        <a:lstStyle/>
        <a:p>
          <a:pPr rtl="0"/>
          <a:endParaRPr lang="da-DK" sz="1600" noProof="0" dirty="0"/>
        </a:p>
      </dgm:t>
    </dgm:pt>
    <dgm:pt modelId="{710C2E77-9EE7-453A-8E8B-70CC8531FA08}" type="sibTrans" cxnId="{C0EB1D88-6446-47E4-99CE-F5F417CC52F5}">
      <dgm:prSet/>
      <dgm:spPr/>
      <dgm:t>
        <a:bodyPr rtlCol="0"/>
        <a:lstStyle/>
        <a:p>
          <a:pPr rtl="0"/>
          <a:endParaRPr lang="da-DK" noProof="0" dirty="0"/>
        </a:p>
      </dgm:t>
    </dgm:pt>
    <dgm:pt modelId="{F77E5DBE-809B-4934-AEFC-E0CF82680850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rtl="0"/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KUNDERNE: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Målgrupper, Kundetyper</a:t>
          </a:r>
          <a:endParaRPr lang="da-DK" sz="2000" b="0" kern="1200" cap="none" noProof="0" dirty="0">
            <a:solidFill>
              <a:schemeClr val="accent1">
                <a:lumMod val="20000"/>
                <a:lumOff val="80000"/>
              </a:schemeClr>
            </a:solidFill>
            <a:latin typeface="Gill Sans MT" panose="020B0502020104020203"/>
            <a:ea typeface="+mn-ea"/>
            <a:cs typeface="+mn-cs"/>
          </a:endParaRPr>
        </a:p>
      </dgm:t>
    </dgm:pt>
    <dgm:pt modelId="{3FADD6D9-423C-49AC-891C-2ED5C18466D9}" type="parTrans" cxnId="{5893D7E6-1DA4-42D2-8FDC-2ED6EFC30D47}">
      <dgm:prSet/>
      <dgm:spPr/>
      <dgm:t>
        <a:bodyPr rtlCol="0"/>
        <a:lstStyle/>
        <a:p>
          <a:pPr rtl="0"/>
          <a:endParaRPr lang="da-DK" noProof="0" dirty="0"/>
        </a:p>
      </dgm:t>
    </dgm:pt>
    <dgm:pt modelId="{49C18DBA-CD31-49D2-AC8F-C4C215BFFCBE}" type="sibTrans" cxnId="{5893D7E6-1DA4-42D2-8FDC-2ED6EFC30D47}">
      <dgm:prSet/>
      <dgm:spPr/>
      <dgm:t>
        <a:bodyPr rtlCol="0"/>
        <a:lstStyle/>
        <a:p>
          <a:pPr rtl="0"/>
          <a:endParaRPr lang="da-DK" noProof="0" dirty="0"/>
        </a:p>
      </dgm:t>
    </dgm:pt>
    <dgm:pt modelId="{68F5FA87-9D83-4938-8135-12906406FB54}">
      <dgm:prSet custT="1"/>
      <dgm:spPr>
        <a:solidFill>
          <a:schemeClr val="tx2">
            <a:lumMod val="75000"/>
          </a:schemeClr>
        </a:solidFill>
      </dgm:spPr>
      <dgm:t>
        <a:bodyPr lIns="144000" rtlCol="0"/>
        <a:lstStyle/>
        <a:p>
          <a:pPr marL="0" lvl="0" indent="0" defTabSz="711200" rtl="0"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GRUNDSTEN: </a:t>
          </a:r>
          <a:r>
            <a:rPr lang="da-DK" sz="2000" b="0" i="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Ressourcer, Forudsætninger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  <a:latin typeface="Gill Sans MT" panose="020B0502020104020203"/>
            <a:ea typeface="+mn-ea"/>
            <a:cs typeface="+mn-cs"/>
          </a:endParaRPr>
        </a:p>
      </dgm:t>
    </dgm:pt>
    <dgm:pt modelId="{1982533C-AFAF-4B88-8C9D-63D15C4DEB57}" type="parTrans" cxnId="{B5FDB712-A026-4671-B94B-4C87ADEAF62E}">
      <dgm:prSet/>
      <dgm:spPr/>
      <dgm:t>
        <a:bodyPr rtlCol="0"/>
        <a:lstStyle/>
        <a:p>
          <a:pPr rtl="0"/>
          <a:endParaRPr lang="da-DK" noProof="0" dirty="0"/>
        </a:p>
      </dgm:t>
    </dgm:pt>
    <dgm:pt modelId="{424DD966-F307-4829-96C2-239A84AC0F46}" type="sibTrans" cxnId="{B5FDB712-A026-4671-B94B-4C87ADEAF62E}">
      <dgm:prSet/>
      <dgm:spPr/>
      <dgm:t>
        <a:bodyPr rtlCol="0"/>
        <a:lstStyle/>
        <a:p>
          <a:pPr rtl="0"/>
          <a:endParaRPr lang="da-DK" noProof="0" dirty="0"/>
        </a:p>
      </dgm:t>
    </dgm:pt>
    <dgm:pt modelId="{6D207D14-66B7-42A2-A6A3-64AB05FAADCE}" type="pres">
      <dgm:prSet presAssocID="{4521682D-D380-46E3-A91A-18838A7DF1E3}" presName="linear" presStyleCnt="0">
        <dgm:presLayoutVars>
          <dgm:animLvl val="lvl"/>
          <dgm:resizeHandles val="exact"/>
        </dgm:presLayoutVars>
      </dgm:prSet>
      <dgm:spPr/>
    </dgm:pt>
    <dgm:pt modelId="{B09651CA-6082-4653-AB70-933BB1235F97}" type="pres">
      <dgm:prSet presAssocID="{4B6B7787-D76E-4F78-8FA9-31BCD6E10BB7}" presName="parentText" presStyleLbl="node1" presStyleIdx="0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625CCB83-139F-4C3E-BB50-1AAB056F816E}" type="pres">
      <dgm:prSet presAssocID="{089D225D-D8C3-4908-B7FF-753A969B2F06}" presName="spacer" presStyleCnt="0"/>
      <dgm:spPr/>
    </dgm:pt>
    <dgm:pt modelId="{14242B1F-D9B5-48D7-B880-6ADD69BA03A8}" type="pres">
      <dgm:prSet presAssocID="{F77E5DBE-809B-4934-AEFC-E0CF82680850}" presName="parentText" presStyleLbl="node1" presStyleIdx="1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868EFC29-8A99-437A-8E5B-E8590CA2C101}" type="pres">
      <dgm:prSet presAssocID="{49C18DBA-CD31-49D2-AC8F-C4C215BFFCBE}" presName="spacer" presStyleCnt="0"/>
      <dgm:spPr/>
    </dgm:pt>
    <dgm:pt modelId="{14C74C61-1CDB-4754-9DB7-BD125709153E}" type="pres">
      <dgm:prSet presAssocID="{68F5FA87-9D83-4938-8135-12906406FB54}" presName="parentText" presStyleLbl="node1" presStyleIdx="2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11080CE5-D987-459C-95B7-886EF3881AB0}" type="pres">
      <dgm:prSet presAssocID="{424DD966-F307-4829-96C2-239A84AC0F46}" presName="spacer" presStyleCnt="0"/>
      <dgm:spPr/>
    </dgm:pt>
    <dgm:pt modelId="{49C89894-5EBE-471A-A468-46210B8B996A}" type="pres">
      <dgm:prSet presAssocID="{DB8885A5-B6EB-4F2C-B565-8E471C95E4F5}" presName="parentText" presStyleLbl="node1" presStyleIdx="3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  <dgm:pt modelId="{48EBDE82-67EA-4DEA-BA6A-97760560F4BC}" type="pres">
      <dgm:prSet presAssocID="{BF1C2B1D-3AC4-44C3-A217-E66F0BB7BD1D}" presName="spacer" presStyleCnt="0"/>
      <dgm:spPr/>
    </dgm:pt>
    <dgm:pt modelId="{F3432693-EA90-45F0-A9D1-07C9BF3C7ACB}" type="pres">
      <dgm:prSet presAssocID="{A330F3E4-0F28-47F6-A166-065B053DFF88}" presName="parentText" presStyleLbl="node1" presStyleIdx="4" presStyleCnt="5">
        <dgm:presLayoutVars>
          <dgm:chMax val="0"/>
          <dgm:bulletEnabled val="1"/>
        </dgm:presLayoutVars>
      </dgm:prSet>
      <dgm:spPr>
        <a:prstGeom prst="rect">
          <a:avLst/>
        </a:prstGeom>
      </dgm:spPr>
    </dgm:pt>
  </dgm:ptLst>
  <dgm:cxnLst>
    <dgm:cxn modelId="{02837B09-CF5A-43E3-B177-8DC69E8EBB48}" srcId="{4521682D-D380-46E3-A91A-18838A7DF1E3}" destId="{4B6B7787-D76E-4F78-8FA9-31BCD6E10BB7}" srcOrd="0" destOrd="0" parTransId="{C1B77C00-FD9A-44DF-9391-D30E6E08AEFF}" sibTransId="{089D225D-D8C3-4908-B7FF-753A969B2F06}"/>
    <dgm:cxn modelId="{B5FDB712-A026-4671-B94B-4C87ADEAF62E}" srcId="{4521682D-D380-46E3-A91A-18838A7DF1E3}" destId="{68F5FA87-9D83-4938-8135-12906406FB54}" srcOrd="2" destOrd="0" parTransId="{1982533C-AFAF-4B88-8C9D-63D15C4DEB57}" sibTransId="{424DD966-F307-4829-96C2-239A84AC0F46}"/>
    <dgm:cxn modelId="{F3597130-708F-4560-9E66-21B1D756096B}" type="presOf" srcId="{68F5FA87-9D83-4938-8135-12906406FB54}" destId="{14C74C61-1CDB-4754-9DB7-BD125709153E}" srcOrd="0" destOrd="0" presId="urn:microsoft.com/office/officeart/2005/8/layout/vList2"/>
    <dgm:cxn modelId="{1CC0E55B-A131-462D-90B2-C929BDB1A8A2}" type="presOf" srcId="{DB8885A5-B6EB-4F2C-B565-8E471C95E4F5}" destId="{49C89894-5EBE-471A-A468-46210B8B996A}" srcOrd="0" destOrd="0" presId="urn:microsoft.com/office/officeart/2005/8/layout/vList2"/>
    <dgm:cxn modelId="{ABC4BF73-4323-4885-B732-EA7E8D41BAF4}" type="presOf" srcId="{F77E5DBE-809B-4934-AEFC-E0CF82680850}" destId="{14242B1F-D9B5-48D7-B880-6ADD69BA03A8}" srcOrd="0" destOrd="0" presId="urn:microsoft.com/office/officeart/2005/8/layout/vList2"/>
    <dgm:cxn modelId="{C0EB1D88-6446-47E4-99CE-F5F417CC52F5}" srcId="{4521682D-D380-46E3-A91A-18838A7DF1E3}" destId="{A330F3E4-0F28-47F6-A166-065B053DFF88}" srcOrd="4" destOrd="0" parTransId="{E0E81ADC-9F66-42B7-8252-2CCA0A27FACE}" sibTransId="{710C2E77-9EE7-453A-8E8B-70CC8531FA08}"/>
    <dgm:cxn modelId="{E2B5D69F-D9D2-416D-94E3-CF16021898D0}" type="presOf" srcId="{4521682D-D380-46E3-A91A-18838A7DF1E3}" destId="{6D207D14-66B7-42A2-A6A3-64AB05FAADCE}" srcOrd="0" destOrd="0" presId="urn:microsoft.com/office/officeart/2005/8/layout/vList2"/>
    <dgm:cxn modelId="{4D99F7B9-41E4-43B6-9849-65F201B581BC}" srcId="{4521682D-D380-46E3-A91A-18838A7DF1E3}" destId="{DB8885A5-B6EB-4F2C-B565-8E471C95E4F5}" srcOrd="3" destOrd="0" parTransId="{FED07ECD-87E1-46C6-A685-6F11ED1B0244}" sibTransId="{BF1C2B1D-3AC4-44C3-A217-E66F0BB7BD1D}"/>
    <dgm:cxn modelId="{E80701C2-6539-463A-A151-C31C5428D761}" type="presOf" srcId="{A330F3E4-0F28-47F6-A166-065B053DFF88}" destId="{F3432693-EA90-45F0-A9D1-07C9BF3C7ACB}" srcOrd="0" destOrd="0" presId="urn:microsoft.com/office/officeart/2005/8/layout/vList2"/>
    <dgm:cxn modelId="{32EC64DD-682C-4BEF-85BA-D7D979E71F4E}" type="presOf" srcId="{4B6B7787-D76E-4F78-8FA9-31BCD6E10BB7}" destId="{B09651CA-6082-4653-AB70-933BB1235F97}" srcOrd="0" destOrd="0" presId="urn:microsoft.com/office/officeart/2005/8/layout/vList2"/>
    <dgm:cxn modelId="{5893D7E6-1DA4-42D2-8FDC-2ED6EFC30D47}" srcId="{4521682D-D380-46E3-A91A-18838A7DF1E3}" destId="{F77E5DBE-809B-4934-AEFC-E0CF82680850}" srcOrd="1" destOrd="0" parTransId="{3FADD6D9-423C-49AC-891C-2ED5C18466D9}" sibTransId="{49C18DBA-CD31-49D2-AC8F-C4C215BFFCBE}"/>
    <dgm:cxn modelId="{CF2AF8A6-7CFE-40B1-8B2A-CEF52463EA16}" type="presParOf" srcId="{6D207D14-66B7-42A2-A6A3-64AB05FAADCE}" destId="{B09651CA-6082-4653-AB70-933BB1235F97}" srcOrd="0" destOrd="0" presId="urn:microsoft.com/office/officeart/2005/8/layout/vList2"/>
    <dgm:cxn modelId="{8A6AFBDC-F2CD-4B8E-836A-2D1352192C08}" type="presParOf" srcId="{6D207D14-66B7-42A2-A6A3-64AB05FAADCE}" destId="{625CCB83-139F-4C3E-BB50-1AAB056F816E}" srcOrd="1" destOrd="0" presId="urn:microsoft.com/office/officeart/2005/8/layout/vList2"/>
    <dgm:cxn modelId="{E7DE2EFF-CB34-45C3-8435-F50E70742497}" type="presParOf" srcId="{6D207D14-66B7-42A2-A6A3-64AB05FAADCE}" destId="{14242B1F-D9B5-48D7-B880-6ADD69BA03A8}" srcOrd="2" destOrd="0" presId="urn:microsoft.com/office/officeart/2005/8/layout/vList2"/>
    <dgm:cxn modelId="{3F16EB53-3C12-4AA8-B624-E7DD0A727E14}" type="presParOf" srcId="{6D207D14-66B7-42A2-A6A3-64AB05FAADCE}" destId="{868EFC29-8A99-437A-8E5B-E8590CA2C101}" srcOrd="3" destOrd="0" presId="urn:microsoft.com/office/officeart/2005/8/layout/vList2"/>
    <dgm:cxn modelId="{3C5A7FDD-0B81-4386-9DE5-81E9E62CDFAC}" type="presParOf" srcId="{6D207D14-66B7-42A2-A6A3-64AB05FAADCE}" destId="{14C74C61-1CDB-4754-9DB7-BD125709153E}" srcOrd="4" destOrd="0" presId="urn:microsoft.com/office/officeart/2005/8/layout/vList2"/>
    <dgm:cxn modelId="{F4ABDF0F-5B28-466C-8912-B65F0087A4A1}" type="presParOf" srcId="{6D207D14-66B7-42A2-A6A3-64AB05FAADCE}" destId="{11080CE5-D987-459C-95B7-886EF3881AB0}" srcOrd="5" destOrd="0" presId="urn:microsoft.com/office/officeart/2005/8/layout/vList2"/>
    <dgm:cxn modelId="{F027BA3F-8226-4401-8E92-6DDA4C3DE181}" type="presParOf" srcId="{6D207D14-66B7-42A2-A6A3-64AB05FAADCE}" destId="{49C89894-5EBE-471A-A468-46210B8B996A}" srcOrd="6" destOrd="0" presId="urn:microsoft.com/office/officeart/2005/8/layout/vList2"/>
    <dgm:cxn modelId="{6A78EBC1-FC5A-4BDA-8CE9-1D97CFE4273F}" type="presParOf" srcId="{6D207D14-66B7-42A2-A6A3-64AB05FAADCE}" destId="{48EBDE82-67EA-4DEA-BA6A-97760560F4BC}" srcOrd="7" destOrd="0" presId="urn:microsoft.com/office/officeart/2005/8/layout/vList2"/>
    <dgm:cxn modelId="{15DB1653-EEEC-4908-AF72-0B6591E8A65D}" type="presParOf" srcId="{6D207D14-66B7-42A2-A6A3-64AB05FAADCE}" destId="{F3432693-EA90-45F0-A9D1-07C9BF3C7AC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47A689-FC4A-4FDF-BDDD-890A8474DEF9}">
      <dsp:nvSpPr>
        <dsp:cNvPr id="0" name=""/>
        <dsp:cNvSpPr/>
      </dsp:nvSpPr>
      <dsp:spPr>
        <a:xfrm>
          <a:off x="3770" y="611138"/>
          <a:ext cx="2041187" cy="285766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8000" tIns="330200" rIns="159139" bIns="330200" numCol="1" spcCol="1270" rtlCol="0" anchor="t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kern="1200" noProof="0" dirty="0">
              <a:solidFill>
                <a:schemeClr val="accent1">
                  <a:lumMod val="75000"/>
                </a:schemeClr>
              </a:solidFill>
            </a:rPr>
            <a:t>RETNING</a:t>
          </a:r>
        </a:p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1600" kern="1200" noProof="0" dirty="0">
              <a:solidFill>
                <a:schemeClr val="tx1"/>
              </a:solidFill>
            </a:rPr>
            <a:t>Mission/DNA</a:t>
          </a:r>
        </a:p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1600" kern="1200" noProof="0" dirty="0">
              <a:solidFill>
                <a:schemeClr val="tx1"/>
              </a:solidFill>
            </a:rPr>
            <a:t>Vision</a:t>
          </a:r>
        </a:p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1600" kern="1200" noProof="0" dirty="0">
              <a:solidFill>
                <a:schemeClr val="tx1"/>
              </a:solidFill>
            </a:rPr>
            <a:t>Mål</a:t>
          </a:r>
        </a:p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1600" kern="1200" noProof="0" dirty="0">
              <a:solidFill>
                <a:schemeClr val="tx1"/>
              </a:solidFill>
            </a:rPr>
            <a:t>USP’er</a:t>
          </a:r>
        </a:p>
      </dsp:txBody>
      <dsp:txXfrm>
        <a:off x="3770" y="1697049"/>
        <a:ext cx="2041187" cy="1714597"/>
      </dsp:txXfrm>
    </dsp:sp>
    <dsp:sp modelId="{94E9EF1A-1D07-4210-9402-6C559E90358A}">
      <dsp:nvSpPr>
        <dsp:cNvPr id="0" name=""/>
        <dsp:cNvSpPr/>
      </dsp:nvSpPr>
      <dsp:spPr>
        <a:xfrm>
          <a:off x="595714" y="896904"/>
          <a:ext cx="857298" cy="8572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838" tIns="12700" rIns="66838" bIns="12700" numCol="1" spcCol="1270" rtlCol="0" anchor="ctr" anchorCtr="0">
          <a:noAutofit/>
        </a:bodyPr>
        <a:lstStyle/>
        <a:p>
          <a:pPr marL="0" lvl="0" indent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4800" kern="1200" noProof="0"/>
            <a:t>1</a:t>
          </a:r>
          <a:endParaRPr lang="da-DK" sz="4800" kern="1200" noProof="0" dirty="0"/>
        </a:p>
      </dsp:txBody>
      <dsp:txXfrm>
        <a:off x="595714" y="896904"/>
        <a:ext cx="857298" cy="857298"/>
      </dsp:txXfrm>
    </dsp:sp>
    <dsp:sp modelId="{B9E74D06-8974-46A7-BDE8-CAC0846523DB}">
      <dsp:nvSpPr>
        <dsp:cNvPr id="0" name=""/>
        <dsp:cNvSpPr/>
      </dsp:nvSpPr>
      <dsp:spPr>
        <a:xfrm>
          <a:off x="3770" y="3468727"/>
          <a:ext cx="2041187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8F9B26-840A-4F96-8D27-2D7E00511C9A}">
      <dsp:nvSpPr>
        <dsp:cNvPr id="0" name=""/>
        <dsp:cNvSpPr/>
      </dsp:nvSpPr>
      <dsp:spPr>
        <a:xfrm>
          <a:off x="2249075" y="611138"/>
          <a:ext cx="2041187" cy="285766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8000" tIns="330200" rIns="159139" bIns="330200" numCol="1" spcCol="1270" rtlCol="0" anchor="t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kern="1200" noProof="0" dirty="0">
              <a:solidFill>
                <a:schemeClr val="accent1">
                  <a:lumMod val="75000"/>
                </a:schemeClr>
              </a:solidFill>
            </a:rPr>
            <a:t>KUNDERNE</a:t>
          </a:r>
        </a:p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1500" kern="1200" noProof="0" dirty="0"/>
            <a:t>Målgrupper</a:t>
          </a:r>
        </a:p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1500" kern="1200" noProof="0" dirty="0"/>
            <a:t>Kundetyper</a:t>
          </a:r>
        </a:p>
      </dsp:txBody>
      <dsp:txXfrm>
        <a:off x="2249075" y="1697049"/>
        <a:ext cx="2041187" cy="1714597"/>
      </dsp:txXfrm>
    </dsp:sp>
    <dsp:sp modelId="{DAC041B6-6570-477A-B4C1-5CB7E0EFE0DC}">
      <dsp:nvSpPr>
        <dsp:cNvPr id="0" name=""/>
        <dsp:cNvSpPr/>
      </dsp:nvSpPr>
      <dsp:spPr>
        <a:xfrm>
          <a:off x="2841019" y="896904"/>
          <a:ext cx="857298" cy="8572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838" tIns="12700" rIns="66838" bIns="12700" numCol="1" spcCol="1270" rtlCol="0" anchor="ctr" anchorCtr="0">
          <a:noAutofit/>
        </a:bodyPr>
        <a:lstStyle/>
        <a:p>
          <a:pPr marL="0" lvl="0" indent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4800" kern="1200" noProof="0"/>
            <a:t>2</a:t>
          </a:r>
          <a:endParaRPr lang="da-DK" sz="4800" kern="1200" noProof="0" dirty="0"/>
        </a:p>
      </dsp:txBody>
      <dsp:txXfrm>
        <a:off x="2841019" y="896904"/>
        <a:ext cx="857298" cy="857298"/>
      </dsp:txXfrm>
    </dsp:sp>
    <dsp:sp modelId="{F8ADDB2A-2689-4ACF-8222-B372EB5C8D35}">
      <dsp:nvSpPr>
        <dsp:cNvPr id="0" name=""/>
        <dsp:cNvSpPr/>
      </dsp:nvSpPr>
      <dsp:spPr>
        <a:xfrm>
          <a:off x="2249075" y="3468727"/>
          <a:ext cx="2041187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253AE2-89B5-4ADC-817A-FEF4E0BC4B49}">
      <dsp:nvSpPr>
        <dsp:cNvPr id="0" name=""/>
        <dsp:cNvSpPr/>
      </dsp:nvSpPr>
      <dsp:spPr>
        <a:xfrm>
          <a:off x="4494381" y="611138"/>
          <a:ext cx="2041187" cy="285766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8000" tIns="330200" rIns="159139" bIns="330200" numCol="1" spcCol="1270" rtlCol="0" anchor="t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kern="1200" noProof="0" dirty="0">
              <a:solidFill>
                <a:schemeClr val="accent1">
                  <a:lumMod val="75000"/>
                </a:schemeClr>
              </a:solidFill>
            </a:rPr>
            <a:t>GRUNDSTEN</a:t>
          </a:r>
        </a:p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1500" kern="1200" noProof="0" dirty="0"/>
            <a:t>Ressourcer</a:t>
          </a:r>
        </a:p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1500" kern="1200" noProof="0" dirty="0"/>
            <a:t>Forudsætninger</a:t>
          </a:r>
        </a:p>
      </dsp:txBody>
      <dsp:txXfrm>
        <a:off x="4494381" y="1697049"/>
        <a:ext cx="2041187" cy="1714597"/>
      </dsp:txXfrm>
    </dsp:sp>
    <dsp:sp modelId="{82EE2C17-F664-4616-8F76-97637F08E124}">
      <dsp:nvSpPr>
        <dsp:cNvPr id="0" name=""/>
        <dsp:cNvSpPr/>
      </dsp:nvSpPr>
      <dsp:spPr>
        <a:xfrm>
          <a:off x="5086325" y="896904"/>
          <a:ext cx="857298" cy="8572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838" tIns="12700" rIns="66838" bIns="12700" numCol="1" spcCol="1270" rtlCol="0" anchor="ctr" anchorCtr="0">
          <a:noAutofit/>
        </a:bodyPr>
        <a:lstStyle/>
        <a:p>
          <a:pPr marL="0" lvl="0" indent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4800" kern="1200" noProof="0"/>
            <a:t>3</a:t>
          </a:r>
          <a:endParaRPr lang="da-DK" sz="4800" kern="1200" noProof="0" dirty="0"/>
        </a:p>
      </dsp:txBody>
      <dsp:txXfrm>
        <a:off x="5086325" y="896904"/>
        <a:ext cx="857298" cy="857298"/>
      </dsp:txXfrm>
    </dsp:sp>
    <dsp:sp modelId="{96383FDE-483E-4E6D-B151-4FC41C065094}">
      <dsp:nvSpPr>
        <dsp:cNvPr id="0" name=""/>
        <dsp:cNvSpPr/>
      </dsp:nvSpPr>
      <dsp:spPr>
        <a:xfrm>
          <a:off x="4494381" y="3468727"/>
          <a:ext cx="2041187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CBA089-E576-4FF4-865F-C3BBF7659A23}">
      <dsp:nvSpPr>
        <dsp:cNvPr id="0" name=""/>
        <dsp:cNvSpPr/>
      </dsp:nvSpPr>
      <dsp:spPr>
        <a:xfrm>
          <a:off x="6739687" y="611138"/>
          <a:ext cx="2041187" cy="285766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8000" tIns="330200" rIns="159139" bIns="330200" numCol="1" spcCol="1270" rtlCol="0" anchor="t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kern="1200" noProof="0" dirty="0">
              <a:solidFill>
                <a:schemeClr val="accent1">
                  <a:lumMod val="75000"/>
                </a:schemeClr>
              </a:solidFill>
            </a:rPr>
            <a:t>DRIVERS</a:t>
          </a:r>
        </a:p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1500" kern="1200" noProof="0" dirty="0"/>
            <a:t>Knapper</a:t>
          </a:r>
        </a:p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1500" kern="1200" noProof="0" dirty="0"/>
            <a:t>Tandhjul</a:t>
          </a:r>
        </a:p>
      </dsp:txBody>
      <dsp:txXfrm>
        <a:off x="6739687" y="1697049"/>
        <a:ext cx="2041187" cy="1714597"/>
      </dsp:txXfrm>
    </dsp:sp>
    <dsp:sp modelId="{3CBA3CC0-D70A-4B98-9329-64604EDF25F0}">
      <dsp:nvSpPr>
        <dsp:cNvPr id="0" name=""/>
        <dsp:cNvSpPr/>
      </dsp:nvSpPr>
      <dsp:spPr>
        <a:xfrm>
          <a:off x="7331631" y="896904"/>
          <a:ext cx="857298" cy="8572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838" tIns="12700" rIns="66838" bIns="12700" numCol="1" spcCol="1270" rtlCol="0" anchor="ctr" anchorCtr="0">
          <a:noAutofit/>
        </a:bodyPr>
        <a:lstStyle/>
        <a:p>
          <a:pPr marL="0" lvl="0" indent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4800" kern="1200" noProof="0"/>
            <a:t>4</a:t>
          </a:r>
          <a:endParaRPr lang="da-DK" sz="4800" kern="1200" noProof="0" dirty="0"/>
        </a:p>
      </dsp:txBody>
      <dsp:txXfrm>
        <a:off x="7331631" y="896904"/>
        <a:ext cx="857298" cy="857298"/>
      </dsp:txXfrm>
    </dsp:sp>
    <dsp:sp modelId="{5BE72261-3EB3-4585-8739-2FFBAED12B80}">
      <dsp:nvSpPr>
        <dsp:cNvPr id="0" name=""/>
        <dsp:cNvSpPr/>
      </dsp:nvSpPr>
      <dsp:spPr>
        <a:xfrm>
          <a:off x="6739687" y="3468727"/>
          <a:ext cx="2041187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8AA2D1-7ADE-4FAB-AB73-E999EB93EDA0}">
      <dsp:nvSpPr>
        <dsp:cNvPr id="0" name=""/>
        <dsp:cNvSpPr/>
      </dsp:nvSpPr>
      <dsp:spPr>
        <a:xfrm>
          <a:off x="8984992" y="611138"/>
          <a:ext cx="2041187" cy="285766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8000" tIns="330200" rIns="159139" bIns="330200" numCol="1" spcCol="1270" rtlCol="0" anchor="t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kern="1200" noProof="0" dirty="0">
              <a:solidFill>
                <a:schemeClr val="accent1">
                  <a:lumMod val="75000"/>
                </a:schemeClr>
              </a:solidFill>
            </a:rPr>
            <a:t>ACTION</a:t>
          </a:r>
        </a:p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1500" kern="1200" noProof="0" dirty="0"/>
            <a:t>Fokus</a:t>
          </a:r>
        </a:p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1500" kern="1200" noProof="0" dirty="0"/>
            <a:t>Handlingsplan</a:t>
          </a:r>
        </a:p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1500" kern="1200" noProof="0" dirty="0"/>
            <a:t>Strategi i dagligdagen</a:t>
          </a:r>
        </a:p>
      </dsp:txBody>
      <dsp:txXfrm>
        <a:off x="8984992" y="1697049"/>
        <a:ext cx="2041187" cy="1714597"/>
      </dsp:txXfrm>
    </dsp:sp>
    <dsp:sp modelId="{FEC87D35-FF68-4830-9865-7026502B7734}">
      <dsp:nvSpPr>
        <dsp:cNvPr id="0" name=""/>
        <dsp:cNvSpPr/>
      </dsp:nvSpPr>
      <dsp:spPr>
        <a:xfrm>
          <a:off x="9576937" y="896904"/>
          <a:ext cx="857298" cy="8572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838" tIns="12700" rIns="66838" bIns="12700" numCol="1" spcCol="1270" rtlCol="0" anchor="ctr" anchorCtr="0">
          <a:noAutofit/>
        </a:bodyPr>
        <a:lstStyle/>
        <a:p>
          <a:pPr marL="0" lvl="0" indent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4800" kern="1200" noProof="0"/>
            <a:t>5</a:t>
          </a:r>
          <a:endParaRPr lang="da-DK" sz="4800" kern="1200" noProof="0" dirty="0"/>
        </a:p>
      </dsp:txBody>
      <dsp:txXfrm>
        <a:off x="9576937" y="896904"/>
        <a:ext cx="857298" cy="857298"/>
      </dsp:txXfrm>
    </dsp:sp>
    <dsp:sp modelId="{F57AF353-CCB4-4030-9EEE-1DC7B4B0CC7D}">
      <dsp:nvSpPr>
        <dsp:cNvPr id="0" name=""/>
        <dsp:cNvSpPr/>
      </dsp:nvSpPr>
      <dsp:spPr>
        <a:xfrm>
          <a:off x="8984992" y="3468727"/>
          <a:ext cx="2041187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9651CA-6082-4653-AB70-933BB1235F97}">
      <dsp:nvSpPr>
        <dsp:cNvPr id="0" name=""/>
        <dsp:cNvSpPr/>
      </dsp:nvSpPr>
      <dsp:spPr>
        <a:xfrm>
          <a:off x="0" y="2122"/>
          <a:ext cx="5964851" cy="692640"/>
        </a:xfrm>
        <a:prstGeom prst="rect">
          <a:avLst/>
        </a:prstGeom>
        <a:solidFill>
          <a:schemeClr val="accent1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/>
            <a:t>RETNING: </a:t>
          </a:r>
          <a:r>
            <a:rPr lang="da-DK" sz="2000" b="0" kern="1200" cap="none" noProof="0" dirty="0"/>
            <a:t>DNA, Mission, Vision, USP’er</a:t>
          </a:r>
          <a:endParaRPr lang="da-DK" sz="2000" b="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sp:txBody>
      <dsp:txXfrm>
        <a:off x="0" y="2122"/>
        <a:ext cx="5964851" cy="692640"/>
      </dsp:txXfrm>
    </dsp:sp>
    <dsp:sp modelId="{14242B1F-D9B5-48D7-B880-6ADD69BA03A8}">
      <dsp:nvSpPr>
        <dsp:cNvPr id="0" name=""/>
        <dsp:cNvSpPr/>
      </dsp:nvSpPr>
      <dsp:spPr>
        <a:xfrm>
          <a:off x="0" y="8013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KUNDERNE: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Målgrupper, Kundetyper</a:t>
          </a:r>
          <a:endParaRPr lang="da-DK" sz="2000" b="0" kern="1200" cap="none" noProof="0" dirty="0">
            <a:solidFill>
              <a:schemeClr val="accent1">
                <a:lumMod val="20000"/>
                <a:lumOff val="80000"/>
              </a:schemeClr>
            </a:solidFill>
            <a:latin typeface="Gill Sans MT" panose="020B0502020104020203"/>
            <a:ea typeface="+mn-ea"/>
            <a:cs typeface="+mn-cs"/>
          </a:endParaRPr>
        </a:p>
      </dsp:txBody>
      <dsp:txXfrm>
        <a:off x="0" y="801322"/>
        <a:ext cx="5964851" cy="692640"/>
      </dsp:txXfrm>
    </dsp:sp>
    <dsp:sp modelId="{14C74C61-1CDB-4754-9DB7-BD125709153E}">
      <dsp:nvSpPr>
        <dsp:cNvPr id="0" name=""/>
        <dsp:cNvSpPr/>
      </dsp:nvSpPr>
      <dsp:spPr>
        <a:xfrm>
          <a:off x="0" y="16005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GRUNDSTEN: </a:t>
          </a:r>
          <a:r>
            <a:rPr lang="da-DK" sz="2000" b="0" i="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Ressourcer, Forudsætninger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  <a:latin typeface="Gill Sans MT" panose="020B0502020104020203"/>
            <a:ea typeface="+mn-ea"/>
            <a:cs typeface="+mn-cs"/>
          </a:endParaRPr>
        </a:p>
      </dsp:txBody>
      <dsp:txXfrm>
        <a:off x="0" y="1600522"/>
        <a:ext cx="5964851" cy="692640"/>
      </dsp:txXfrm>
    </dsp:sp>
    <dsp:sp modelId="{49C89894-5EBE-471A-A468-46210B8B996A}">
      <dsp:nvSpPr>
        <dsp:cNvPr id="0" name=""/>
        <dsp:cNvSpPr/>
      </dsp:nvSpPr>
      <dsp:spPr>
        <a:xfrm>
          <a:off x="0" y="23997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DRIVERS: </a:t>
          </a:r>
          <a:r>
            <a:rPr lang="da-DK" sz="200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Knapper, Tandhjul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sp:txBody>
      <dsp:txXfrm>
        <a:off x="0" y="2399722"/>
        <a:ext cx="5964851" cy="692640"/>
      </dsp:txXfrm>
    </dsp:sp>
    <dsp:sp modelId="{F3432693-EA90-45F0-A9D1-07C9BF3C7ACB}">
      <dsp:nvSpPr>
        <dsp:cNvPr id="0" name=""/>
        <dsp:cNvSpPr/>
      </dsp:nvSpPr>
      <dsp:spPr>
        <a:xfrm>
          <a:off x="0" y="31989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ACTION: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Fokus, Handlingsplan, Daglig drift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sp:txBody>
      <dsp:txXfrm>
        <a:off x="0" y="3198922"/>
        <a:ext cx="5964851" cy="6926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CF498A-4864-4CCC-A51A-779ED9C2510C}">
      <dsp:nvSpPr>
        <dsp:cNvPr id="0" name=""/>
        <dsp:cNvSpPr/>
      </dsp:nvSpPr>
      <dsp:spPr>
        <a:xfrm>
          <a:off x="1588" y="183078"/>
          <a:ext cx="1935615" cy="7742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1400" kern="1200" dirty="0"/>
            <a:t>År 1: Omsætning 1mio</a:t>
          </a:r>
        </a:p>
      </dsp:txBody>
      <dsp:txXfrm>
        <a:off x="388711" y="183078"/>
        <a:ext cx="1161369" cy="774246"/>
      </dsp:txXfrm>
    </dsp:sp>
    <dsp:sp modelId="{06827164-0905-4D89-9DFF-F65A3CF9A562}">
      <dsp:nvSpPr>
        <dsp:cNvPr id="0" name=""/>
        <dsp:cNvSpPr/>
      </dsp:nvSpPr>
      <dsp:spPr>
        <a:xfrm>
          <a:off x="1743642" y="183078"/>
          <a:ext cx="1935615" cy="774246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1400" kern="1200" dirty="0"/>
            <a:t>År 2: Omsætning 1,2mio</a:t>
          </a:r>
        </a:p>
      </dsp:txBody>
      <dsp:txXfrm>
        <a:off x="2130765" y="183078"/>
        <a:ext cx="1161369" cy="774246"/>
      </dsp:txXfrm>
    </dsp:sp>
    <dsp:sp modelId="{F65DC1A6-4D4C-4CFD-BFA6-98A2208AA58F}">
      <dsp:nvSpPr>
        <dsp:cNvPr id="0" name=""/>
        <dsp:cNvSpPr/>
      </dsp:nvSpPr>
      <dsp:spPr>
        <a:xfrm>
          <a:off x="3485696" y="183078"/>
          <a:ext cx="1935615" cy="7742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1400" kern="1200" dirty="0"/>
            <a:t>År 3: Omsætning 1,4mio</a:t>
          </a:r>
        </a:p>
      </dsp:txBody>
      <dsp:txXfrm>
        <a:off x="3872819" y="183078"/>
        <a:ext cx="1161369" cy="77424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D13E8B-B092-4BF0-B905-7EF9ED2931B9}">
      <dsp:nvSpPr>
        <dsp:cNvPr id="0" name=""/>
        <dsp:cNvSpPr/>
      </dsp:nvSpPr>
      <dsp:spPr>
        <a:xfrm>
          <a:off x="3033" y="0"/>
          <a:ext cx="1813281" cy="272916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1400" kern="1200" dirty="0"/>
            <a:t>+200t / +20%</a:t>
          </a:r>
        </a:p>
      </dsp:txBody>
      <dsp:txXfrm>
        <a:off x="139491" y="0"/>
        <a:ext cx="1540365" cy="272916"/>
      </dsp:txXfrm>
    </dsp:sp>
    <dsp:sp modelId="{50EADD9A-7A3C-438E-8BE7-EAD529D08350}">
      <dsp:nvSpPr>
        <dsp:cNvPr id="0" name=""/>
        <dsp:cNvSpPr/>
      </dsp:nvSpPr>
      <dsp:spPr>
        <a:xfrm>
          <a:off x="1634986" y="0"/>
          <a:ext cx="1813281" cy="272916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1400" kern="1200" dirty="0"/>
            <a:t>+200t / +17%</a:t>
          </a:r>
        </a:p>
      </dsp:txBody>
      <dsp:txXfrm>
        <a:off x="1771444" y="0"/>
        <a:ext cx="1540365" cy="27291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CF498A-4864-4CCC-A51A-779ED9C2510C}">
      <dsp:nvSpPr>
        <dsp:cNvPr id="0" name=""/>
        <dsp:cNvSpPr/>
      </dsp:nvSpPr>
      <dsp:spPr>
        <a:xfrm>
          <a:off x="1588" y="183078"/>
          <a:ext cx="1935615" cy="7742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1400" kern="1200" dirty="0"/>
            <a:t>År 1: Omsætning 1mio</a:t>
          </a:r>
        </a:p>
      </dsp:txBody>
      <dsp:txXfrm>
        <a:off x="388711" y="183078"/>
        <a:ext cx="1161369" cy="774246"/>
      </dsp:txXfrm>
    </dsp:sp>
    <dsp:sp modelId="{06827164-0905-4D89-9DFF-F65A3CF9A562}">
      <dsp:nvSpPr>
        <dsp:cNvPr id="0" name=""/>
        <dsp:cNvSpPr/>
      </dsp:nvSpPr>
      <dsp:spPr>
        <a:xfrm>
          <a:off x="1743642" y="183078"/>
          <a:ext cx="1935615" cy="774246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1400" kern="1200" dirty="0"/>
            <a:t>År 2: Omsætning 1,2mio</a:t>
          </a:r>
        </a:p>
      </dsp:txBody>
      <dsp:txXfrm>
        <a:off x="2130765" y="183078"/>
        <a:ext cx="1161369" cy="774246"/>
      </dsp:txXfrm>
    </dsp:sp>
    <dsp:sp modelId="{F65DC1A6-4D4C-4CFD-BFA6-98A2208AA58F}">
      <dsp:nvSpPr>
        <dsp:cNvPr id="0" name=""/>
        <dsp:cNvSpPr/>
      </dsp:nvSpPr>
      <dsp:spPr>
        <a:xfrm>
          <a:off x="3485696" y="183078"/>
          <a:ext cx="1935615" cy="77424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1400" kern="1200" dirty="0"/>
            <a:t>År 3: Omsætning 1,44mio</a:t>
          </a:r>
        </a:p>
      </dsp:txBody>
      <dsp:txXfrm>
        <a:off x="3872819" y="183078"/>
        <a:ext cx="1161369" cy="77424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D13E8B-B092-4BF0-B905-7EF9ED2931B9}">
      <dsp:nvSpPr>
        <dsp:cNvPr id="0" name=""/>
        <dsp:cNvSpPr/>
      </dsp:nvSpPr>
      <dsp:spPr>
        <a:xfrm>
          <a:off x="3033" y="0"/>
          <a:ext cx="1813281" cy="272916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1400" kern="1200" dirty="0"/>
            <a:t>+20% / +200t</a:t>
          </a:r>
        </a:p>
      </dsp:txBody>
      <dsp:txXfrm>
        <a:off x="139491" y="0"/>
        <a:ext cx="1540365" cy="272916"/>
      </dsp:txXfrm>
    </dsp:sp>
    <dsp:sp modelId="{50EADD9A-7A3C-438E-8BE7-EAD529D08350}">
      <dsp:nvSpPr>
        <dsp:cNvPr id="0" name=""/>
        <dsp:cNvSpPr/>
      </dsp:nvSpPr>
      <dsp:spPr>
        <a:xfrm>
          <a:off x="1634986" y="0"/>
          <a:ext cx="1813281" cy="272916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1400" kern="1200" dirty="0"/>
            <a:t>+20% / + 240t</a:t>
          </a:r>
        </a:p>
      </dsp:txBody>
      <dsp:txXfrm>
        <a:off x="1771444" y="0"/>
        <a:ext cx="1540365" cy="27291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9651CA-6082-4653-AB70-933BB1235F97}">
      <dsp:nvSpPr>
        <dsp:cNvPr id="0" name=""/>
        <dsp:cNvSpPr/>
      </dsp:nvSpPr>
      <dsp:spPr>
        <a:xfrm>
          <a:off x="0" y="2122"/>
          <a:ext cx="5964851" cy="692640"/>
        </a:xfrm>
        <a:prstGeom prst="rect">
          <a:avLst/>
        </a:prstGeom>
        <a:solidFill>
          <a:schemeClr val="accent1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/>
            <a:t>RETNING: </a:t>
          </a:r>
          <a:r>
            <a:rPr lang="da-DK" sz="2000" b="0" kern="1200" cap="none" noProof="0" dirty="0"/>
            <a:t>DNA, Mission, Vision, USP’er</a:t>
          </a:r>
          <a:endParaRPr lang="da-DK" sz="2000" b="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sp:txBody>
      <dsp:txXfrm>
        <a:off x="0" y="2122"/>
        <a:ext cx="5964851" cy="692640"/>
      </dsp:txXfrm>
    </dsp:sp>
    <dsp:sp modelId="{14242B1F-D9B5-48D7-B880-6ADD69BA03A8}">
      <dsp:nvSpPr>
        <dsp:cNvPr id="0" name=""/>
        <dsp:cNvSpPr/>
      </dsp:nvSpPr>
      <dsp:spPr>
        <a:xfrm>
          <a:off x="0" y="8013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KUNDERNE: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Målgrupper, Kundetyper</a:t>
          </a:r>
          <a:endParaRPr lang="da-DK" sz="2000" b="0" kern="1200" cap="none" noProof="0" dirty="0">
            <a:solidFill>
              <a:schemeClr val="accent1">
                <a:lumMod val="20000"/>
                <a:lumOff val="80000"/>
              </a:schemeClr>
            </a:solidFill>
            <a:latin typeface="Gill Sans MT" panose="020B0502020104020203"/>
            <a:ea typeface="+mn-ea"/>
            <a:cs typeface="+mn-cs"/>
          </a:endParaRPr>
        </a:p>
      </dsp:txBody>
      <dsp:txXfrm>
        <a:off x="0" y="801322"/>
        <a:ext cx="5964851" cy="692640"/>
      </dsp:txXfrm>
    </dsp:sp>
    <dsp:sp modelId="{14C74C61-1CDB-4754-9DB7-BD125709153E}">
      <dsp:nvSpPr>
        <dsp:cNvPr id="0" name=""/>
        <dsp:cNvSpPr/>
      </dsp:nvSpPr>
      <dsp:spPr>
        <a:xfrm>
          <a:off x="0" y="16005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GRUNDSTEN: </a:t>
          </a:r>
          <a:r>
            <a:rPr lang="da-DK" sz="2000" b="0" i="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Ressourcer, Forudsætninger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  <a:latin typeface="Gill Sans MT" panose="020B0502020104020203"/>
            <a:ea typeface="+mn-ea"/>
            <a:cs typeface="+mn-cs"/>
          </a:endParaRPr>
        </a:p>
      </dsp:txBody>
      <dsp:txXfrm>
        <a:off x="0" y="1600522"/>
        <a:ext cx="5964851" cy="692640"/>
      </dsp:txXfrm>
    </dsp:sp>
    <dsp:sp modelId="{49C89894-5EBE-471A-A468-46210B8B996A}">
      <dsp:nvSpPr>
        <dsp:cNvPr id="0" name=""/>
        <dsp:cNvSpPr/>
      </dsp:nvSpPr>
      <dsp:spPr>
        <a:xfrm>
          <a:off x="0" y="23997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DRIVERS: </a:t>
          </a:r>
          <a:r>
            <a:rPr lang="da-DK" sz="200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Knapper, Tandhjul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sp:txBody>
      <dsp:txXfrm>
        <a:off x="0" y="2399722"/>
        <a:ext cx="5964851" cy="692640"/>
      </dsp:txXfrm>
    </dsp:sp>
    <dsp:sp modelId="{F3432693-EA90-45F0-A9D1-07C9BF3C7ACB}">
      <dsp:nvSpPr>
        <dsp:cNvPr id="0" name=""/>
        <dsp:cNvSpPr/>
      </dsp:nvSpPr>
      <dsp:spPr>
        <a:xfrm>
          <a:off x="0" y="31989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ACTION: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Fokus, Handlingsplan, Daglig drift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sp:txBody>
      <dsp:txXfrm>
        <a:off x="0" y="3198922"/>
        <a:ext cx="5964851" cy="69264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9651CA-6082-4653-AB70-933BB1235F97}">
      <dsp:nvSpPr>
        <dsp:cNvPr id="0" name=""/>
        <dsp:cNvSpPr/>
      </dsp:nvSpPr>
      <dsp:spPr>
        <a:xfrm>
          <a:off x="0" y="21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/>
            <a:t>RETNING: </a:t>
          </a:r>
          <a:r>
            <a:rPr lang="da-DK" sz="2000" b="0" kern="1200" cap="none" noProof="0" dirty="0"/>
            <a:t>DNA, Mission, Vision, USP’er</a:t>
          </a:r>
          <a:endParaRPr lang="da-DK" sz="2000" b="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sp:txBody>
      <dsp:txXfrm>
        <a:off x="0" y="2122"/>
        <a:ext cx="5964851" cy="692640"/>
      </dsp:txXfrm>
    </dsp:sp>
    <dsp:sp modelId="{14242B1F-D9B5-48D7-B880-6ADD69BA03A8}">
      <dsp:nvSpPr>
        <dsp:cNvPr id="0" name=""/>
        <dsp:cNvSpPr/>
      </dsp:nvSpPr>
      <dsp:spPr>
        <a:xfrm>
          <a:off x="0" y="801322"/>
          <a:ext cx="5964851" cy="692640"/>
        </a:xfrm>
        <a:prstGeom prst="rect">
          <a:avLst/>
        </a:prstGeom>
        <a:solidFill>
          <a:schemeClr val="accent1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KUNDERNE: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Målgrupper, Kundetyper</a:t>
          </a:r>
          <a:endParaRPr lang="da-DK" sz="2000" b="0" kern="1200" cap="none" noProof="0" dirty="0">
            <a:solidFill>
              <a:schemeClr val="accent1">
                <a:lumMod val="20000"/>
                <a:lumOff val="80000"/>
              </a:schemeClr>
            </a:solidFill>
            <a:latin typeface="Gill Sans MT" panose="020B0502020104020203"/>
            <a:ea typeface="+mn-ea"/>
            <a:cs typeface="+mn-cs"/>
          </a:endParaRPr>
        </a:p>
      </dsp:txBody>
      <dsp:txXfrm>
        <a:off x="0" y="801322"/>
        <a:ext cx="5964851" cy="692640"/>
      </dsp:txXfrm>
    </dsp:sp>
    <dsp:sp modelId="{14C74C61-1CDB-4754-9DB7-BD125709153E}">
      <dsp:nvSpPr>
        <dsp:cNvPr id="0" name=""/>
        <dsp:cNvSpPr/>
      </dsp:nvSpPr>
      <dsp:spPr>
        <a:xfrm>
          <a:off x="0" y="16005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GRUNDSTEN: </a:t>
          </a:r>
          <a:r>
            <a:rPr lang="da-DK" sz="2000" b="0" i="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Ressourcer, Forudsætninger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  <a:latin typeface="Gill Sans MT" panose="020B0502020104020203"/>
            <a:ea typeface="+mn-ea"/>
            <a:cs typeface="+mn-cs"/>
          </a:endParaRPr>
        </a:p>
      </dsp:txBody>
      <dsp:txXfrm>
        <a:off x="0" y="1600522"/>
        <a:ext cx="5964851" cy="692640"/>
      </dsp:txXfrm>
    </dsp:sp>
    <dsp:sp modelId="{49C89894-5EBE-471A-A468-46210B8B996A}">
      <dsp:nvSpPr>
        <dsp:cNvPr id="0" name=""/>
        <dsp:cNvSpPr/>
      </dsp:nvSpPr>
      <dsp:spPr>
        <a:xfrm>
          <a:off x="0" y="23997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DRIVERS: </a:t>
          </a:r>
          <a:r>
            <a:rPr lang="da-DK" sz="200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Knapper, Tandhjul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sp:txBody>
      <dsp:txXfrm>
        <a:off x="0" y="2399722"/>
        <a:ext cx="5964851" cy="692640"/>
      </dsp:txXfrm>
    </dsp:sp>
    <dsp:sp modelId="{F3432693-EA90-45F0-A9D1-07C9BF3C7ACB}">
      <dsp:nvSpPr>
        <dsp:cNvPr id="0" name=""/>
        <dsp:cNvSpPr/>
      </dsp:nvSpPr>
      <dsp:spPr>
        <a:xfrm>
          <a:off x="0" y="31989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ACTION: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Fokus, Handlingsplan, Daglig drift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sp:txBody>
      <dsp:txXfrm>
        <a:off x="0" y="3198922"/>
        <a:ext cx="5964851" cy="69264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9651CA-6082-4653-AB70-933BB1235F97}">
      <dsp:nvSpPr>
        <dsp:cNvPr id="0" name=""/>
        <dsp:cNvSpPr/>
      </dsp:nvSpPr>
      <dsp:spPr>
        <a:xfrm>
          <a:off x="0" y="0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/>
            <a:t>RETNING: </a:t>
          </a:r>
          <a:r>
            <a:rPr lang="da-DK" sz="2000" b="0" kern="1200" cap="none" noProof="0" dirty="0"/>
            <a:t>DNA, Mission, Vision, USP’er</a:t>
          </a:r>
          <a:endParaRPr lang="da-DK" sz="2000" b="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sp:txBody>
      <dsp:txXfrm>
        <a:off x="0" y="0"/>
        <a:ext cx="5964851" cy="692640"/>
      </dsp:txXfrm>
    </dsp:sp>
    <dsp:sp modelId="{14242B1F-D9B5-48D7-B880-6ADD69BA03A8}">
      <dsp:nvSpPr>
        <dsp:cNvPr id="0" name=""/>
        <dsp:cNvSpPr/>
      </dsp:nvSpPr>
      <dsp:spPr>
        <a:xfrm>
          <a:off x="0" y="801322"/>
          <a:ext cx="5964851" cy="692640"/>
        </a:xfrm>
        <a:prstGeom prst="rect">
          <a:avLst/>
        </a:prstGeom>
        <a:solidFill>
          <a:schemeClr val="accent1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KUNDERNE: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Målgrupper, Kundetyper</a:t>
          </a:r>
          <a:endParaRPr lang="da-DK" sz="2000" b="0" kern="1200" cap="none" noProof="0" dirty="0">
            <a:solidFill>
              <a:schemeClr val="accent1">
                <a:lumMod val="20000"/>
                <a:lumOff val="80000"/>
              </a:schemeClr>
            </a:solidFill>
            <a:latin typeface="Gill Sans MT" panose="020B0502020104020203"/>
            <a:ea typeface="+mn-ea"/>
            <a:cs typeface="+mn-cs"/>
          </a:endParaRPr>
        </a:p>
      </dsp:txBody>
      <dsp:txXfrm>
        <a:off x="0" y="801322"/>
        <a:ext cx="5964851" cy="692640"/>
      </dsp:txXfrm>
    </dsp:sp>
    <dsp:sp modelId="{14C74C61-1CDB-4754-9DB7-BD125709153E}">
      <dsp:nvSpPr>
        <dsp:cNvPr id="0" name=""/>
        <dsp:cNvSpPr/>
      </dsp:nvSpPr>
      <dsp:spPr>
        <a:xfrm>
          <a:off x="0" y="16005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GRUNDSTEN: </a:t>
          </a:r>
          <a:r>
            <a:rPr lang="da-DK" sz="2000" b="0" i="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Ressourcer, Forudsætninger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  <a:latin typeface="Gill Sans MT" panose="020B0502020104020203"/>
            <a:ea typeface="+mn-ea"/>
            <a:cs typeface="+mn-cs"/>
          </a:endParaRPr>
        </a:p>
      </dsp:txBody>
      <dsp:txXfrm>
        <a:off x="0" y="1600522"/>
        <a:ext cx="5964851" cy="692640"/>
      </dsp:txXfrm>
    </dsp:sp>
    <dsp:sp modelId="{49C89894-5EBE-471A-A468-46210B8B996A}">
      <dsp:nvSpPr>
        <dsp:cNvPr id="0" name=""/>
        <dsp:cNvSpPr/>
      </dsp:nvSpPr>
      <dsp:spPr>
        <a:xfrm>
          <a:off x="0" y="23997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DRIVERS: </a:t>
          </a:r>
          <a:r>
            <a:rPr lang="da-DK" sz="200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Knapper, Tandhjul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sp:txBody>
      <dsp:txXfrm>
        <a:off x="0" y="2399722"/>
        <a:ext cx="5964851" cy="692640"/>
      </dsp:txXfrm>
    </dsp:sp>
    <dsp:sp modelId="{F3432693-EA90-45F0-A9D1-07C9BF3C7ACB}">
      <dsp:nvSpPr>
        <dsp:cNvPr id="0" name=""/>
        <dsp:cNvSpPr/>
      </dsp:nvSpPr>
      <dsp:spPr>
        <a:xfrm>
          <a:off x="0" y="31989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ACTION: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Fokus, Handlingsplan, Daglig drift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sp:txBody>
      <dsp:txXfrm>
        <a:off x="0" y="3198922"/>
        <a:ext cx="5964851" cy="69264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9651CA-6082-4653-AB70-933BB1235F97}">
      <dsp:nvSpPr>
        <dsp:cNvPr id="0" name=""/>
        <dsp:cNvSpPr/>
      </dsp:nvSpPr>
      <dsp:spPr>
        <a:xfrm>
          <a:off x="0" y="21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/>
            <a:t>RETNING: </a:t>
          </a:r>
          <a:r>
            <a:rPr lang="da-DK" sz="2000" b="0" kern="1200" cap="none" noProof="0" dirty="0"/>
            <a:t>DNA, Mission, Vision, USP’er</a:t>
          </a:r>
          <a:endParaRPr lang="da-DK" sz="2000" b="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sp:txBody>
      <dsp:txXfrm>
        <a:off x="0" y="2122"/>
        <a:ext cx="5964851" cy="692640"/>
      </dsp:txXfrm>
    </dsp:sp>
    <dsp:sp modelId="{14242B1F-D9B5-48D7-B880-6ADD69BA03A8}">
      <dsp:nvSpPr>
        <dsp:cNvPr id="0" name=""/>
        <dsp:cNvSpPr/>
      </dsp:nvSpPr>
      <dsp:spPr>
        <a:xfrm>
          <a:off x="0" y="8013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KUNDERNE: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Målgrupper, Kundetyper</a:t>
          </a:r>
          <a:endParaRPr lang="da-DK" sz="2000" b="0" kern="1200" cap="none" noProof="0" dirty="0">
            <a:solidFill>
              <a:schemeClr val="accent1">
                <a:lumMod val="20000"/>
                <a:lumOff val="80000"/>
              </a:schemeClr>
            </a:solidFill>
            <a:latin typeface="Gill Sans MT" panose="020B0502020104020203"/>
            <a:ea typeface="+mn-ea"/>
            <a:cs typeface="+mn-cs"/>
          </a:endParaRPr>
        </a:p>
      </dsp:txBody>
      <dsp:txXfrm>
        <a:off x="0" y="801322"/>
        <a:ext cx="5964851" cy="692640"/>
      </dsp:txXfrm>
    </dsp:sp>
    <dsp:sp modelId="{14C74C61-1CDB-4754-9DB7-BD125709153E}">
      <dsp:nvSpPr>
        <dsp:cNvPr id="0" name=""/>
        <dsp:cNvSpPr/>
      </dsp:nvSpPr>
      <dsp:spPr>
        <a:xfrm>
          <a:off x="0" y="1600522"/>
          <a:ext cx="5964851" cy="692640"/>
        </a:xfrm>
        <a:prstGeom prst="rect">
          <a:avLst/>
        </a:prstGeom>
        <a:solidFill>
          <a:schemeClr val="accent1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GRUNDSTEN: </a:t>
          </a:r>
          <a:r>
            <a:rPr lang="da-DK" sz="2000" b="0" i="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Ressourcer, Forudsætninger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  <a:latin typeface="Gill Sans MT" panose="020B0502020104020203"/>
            <a:ea typeface="+mn-ea"/>
            <a:cs typeface="+mn-cs"/>
          </a:endParaRPr>
        </a:p>
      </dsp:txBody>
      <dsp:txXfrm>
        <a:off x="0" y="1600522"/>
        <a:ext cx="5964851" cy="692640"/>
      </dsp:txXfrm>
    </dsp:sp>
    <dsp:sp modelId="{49C89894-5EBE-471A-A468-46210B8B996A}">
      <dsp:nvSpPr>
        <dsp:cNvPr id="0" name=""/>
        <dsp:cNvSpPr/>
      </dsp:nvSpPr>
      <dsp:spPr>
        <a:xfrm>
          <a:off x="0" y="23997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DRIVERS: </a:t>
          </a:r>
          <a:r>
            <a:rPr lang="da-DK" sz="200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Knapper, Tandhjul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sp:txBody>
      <dsp:txXfrm>
        <a:off x="0" y="2399722"/>
        <a:ext cx="5964851" cy="692640"/>
      </dsp:txXfrm>
    </dsp:sp>
    <dsp:sp modelId="{F3432693-EA90-45F0-A9D1-07C9BF3C7ACB}">
      <dsp:nvSpPr>
        <dsp:cNvPr id="0" name=""/>
        <dsp:cNvSpPr/>
      </dsp:nvSpPr>
      <dsp:spPr>
        <a:xfrm>
          <a:off x="0" y="31989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ACTION: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Fokus, Handlingsplan, Daglig drift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sp:txBody>
      <dsp:txXfrm>
        <a:off x="0" y="3198922"/>
        <a:ext cx="5964851" cy="69264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9651CA-6082-4653-AB70-933BB1235F97}">
      <dsp:nvSpPr>
        <dsp:cNvPr id="0" name=""/>
        <dsp:cNvSpPr/>
      </dsp:nvSpPr>
      <dsp:spPr>
        <a:xfrm>
          <a:off x="0" y="21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/>
            <a:t>RETNING: </a:t>
          </a:r>
          <a:r>
            <a:rPr lang="da-DK" sz="2000" b="0" kern="1200" cap="none" noProof="0" dirty="0"/>
            <a:t>DNA, Mission, Vision, USP’er</a:t>
          </a:r>
          <a:endParaRPr lang="da-DK" sz="2000" b="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sp:txBody>
      <dsp:txXfrm>
        <a:off x="0" y="2122"/>
        <a:ext cx="5964851" cy="692640"/>
      </dsp:txXfrm>
    </dsp:sp>
    <dsp:sp modelId="{14242B1F-D9B5-48D7-B880-6ADD69BA03A8}">
      <dsp:nvSpPr>
        <dsp:cNvPr id="0" name=""/>
        <dsp:cNvSpPr/>
      </dsp:nvSpPr>
      <dsp:spPr>
        <a:xfrm>
          <a:off x="0" y="8013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KUNDERNE: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Målgrupper, Kundetyper</a:t>
          </a:r>
          <a:endParaRPr lang="da-DK" sz="2000" b="0" kern="1200" cap="none" noProof="0" dirty="0">
            <a:solidFill>
              <a:schemeClr val="accent1">
                <a:lumMod val="20000"/>
                <a:lumOff val="80000"/>
              </a:schemeClr>
            </a:solidFill>
            <a:latin typeface="Gill Sans MT" panose="020B0502020104020203"/>
            <a:ea typeface="+mn-ea"/>
            <a:cs typeface="+mn-cs"/>
          </a:endParaRPr>
        </a:p>
      </dsp:txBody>
      <dsp:txXfrm>
        <a:off x="0" y="801322"/>
        <a:ext cx="5964851" cy="692640"/>
      </dsp:txXfrm>
    </dsp:sp>
    <dsp:sp modelId="{14C74C61-1CDB-4754-9DB7-BD125709153E}">
      <dsp:nvSpPr>
        <dsp:cNvPr id="0" name=""/>
        <dsp:cNvSpPr/>
      </dsp:nvSpPr>
      <dsp:spPr>
        <a:xfrm>
          <a:off x="0" y="1600522"/>
          <a:ext cx="5964851" cy="692640"/>
        </a:xfrm>
        <a:prstGeom prst="rect">
          <a:avLst/>
        </a:prstGeom>
        <a:solidFill>
          <a:schemeClr val="accent1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GRUNDSTEN: </a:t>
          </a:r>
          <a:r>
            <a:rPr lang="da-DK" sz="2000" b="0" i="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Ressourcer, Forudsætninger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  <a:latin typeface="Gill Sans MT" panose="020B0502020104020203"/>
            <a:ea typeface="+mn-ea"/>
            <a:cs typeface="+mn-cs"/>
          </a:endParaRPr>
        </a:p>
      </dsp:txBody>
      <dsp:txXfrm>
        <a:off x="0" y="1600522"/>
        <a:ext cx="5964851" cy="692640"/>
      </dsp:txXfrm>
    </dsp:sp>
    <dsp:sp modelId="{49C89894-5EBE-471A-A468-46210B8B996A}">
      <dsp:nvSpPr>
        <dsp:cNvPr id="0" name=""/>
        <dsp:cNvSpPr/>
      </dsp:nvSpPr>
      <dsp:spPr>
        <a:xfrm>
          <a:off x="0" y="23997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DRIVERS: </a:t>
          </a:r>
          <a:r>
            <a:rPr lang="da-DK" sz="200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Knapper, Tandhjul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sp:txBody>
      <dsp:txXfrm>
        <a:off x="0" y="2399722"/>
        <a:ext cx="5964851" cy="692640"/>
      </dsp:txXfrm>
    </dsp:sp>
    <dsp:sp modelId="{F3432693-EA90-45F0-A9D1-07C9BF3C7ACB}">
      <dsp:nvSpPr>
        <dsp:cNvPr id="0" name=""/>
        <dsp:cNvSpPr/>
      </dsp:nvSpPr>
      <dsp:spPr>
        <a:xfrm>
          <a:off x="0" y="31989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ACTION: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Fokus, Handlingsplan, Daglig drift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sp:txBody>
      <dsp:txXfrm>
        <a:off x="0" y="3198922"/>
        <a:ext cx="5964851" cy="69264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9651CA-6082-4653-AB70-933BB1235F97}">
      <dsp:nvSpPr>
        <dsp:cNvPr id="0" name=""/>
        <dsp:cNvSpPr/>
      </dsp:nvSpPr>
      <dsp:spPr>
        <a:xfrm>
          <a:off x="0" y="21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/>
            <a:t>RETNING: </a:t>
          </a:r>
          <a:r>
            <a:rPr lang="da-DK" sz="2000" b="0" kern="1200" cap="none" noProof="0" dirty="0"/>
            <a:t>DNA, Mission, Vision, USP’er</a:t>
          </a:r>
          <a:endParaRPr lang="da-DK" sz="2000" b="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sp:txBody>
      <dsp:txXfrm>
        <a:off x="0" y="2122"/>
        <a:ext cx="5964851" cy="692640"/>
      </dsp:txXfrm>
    </dsp:sp>
    <dsp:sp modelId="{14242B1F-D9B5-48D7-B880-6ADD69BA03A8}">
      <dsp:nvSpPr>
        <dsp:cNvPr id="0" name=""/>
        <dsp:cNvSpPr/>
      </dsp:nvSpPr>
      <dsp:spPr>
        <a:xfrm>
          <a:off x="0" y="8013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KUNDERNE: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Målgrupper, Kundetyper</a:t>
          </a:r>
          <a:endParaRPr lang="da-DK" sz="2000" b="0" kern="1200" cap="none" noProof="0" dirty="0">
            <a:solidFill>
              <a:schemeClr val="accent1">
                <a:lumMod val="20000"/>
                <a:lumOff val="80000"/>
              </a:schemeClr>
            </a:solidFill>
            <a:latin typeface="Gill Sans MT" panose="020B0502020104020203"/>
            <a:ea typeface="+mn-ea"/>
            <a:cs typeface="+mn-cs"/>
          </a:endParaRPr>
        </a:p>
      </dsp:txBody>
      <dsp:txXfrm>
        <a:off x="0" y="801322"/>
        <a:ext cx="5964851" cy="692640"/>
      </dsp:txXfrm>
    </dsp:sp>
    <dsp:sp modelId="{14C74C61-1CDB-4754-9DB7-BD125709153E}">
      <dsp:nvSpPr>
        <dsp:cNvPr id="0" name=""/>
        <dsp:cNvSpPr/>
      </dsp:nvSpPr>
      <dsp:spPr>
        <a:xfrm>
          <a:off x="0" y="16005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GRUNDSTEN: </a:t>
          </a:r>
          <a:r>
            <a:rPr lang="da-DK" sz="2000" b="0" i="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Ressourcer, Forudsætninger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  <a:latin typeface="Gill Sans MT" panose="020B0502020104020203"/>
            <a:ea typeface="+mn-ea"/>
            <a:cs typeface="+mn-cs"/>
          </a:endParaRPr>
        </a:p>
      </dsp:txBody>
      <dsp:txXfrm>
        <a:off x="0" y="1600522"/>
        <a:ext cx="5964851" cy="692640"/>
      </dsp:txXfrm>
    </dsp:sp>
    <dsp:sp modelId="{49C89894-5EBE-471A-A468-46210B8B996A}">
      <dsp:nvSpPr>
        <dsp:cNvPr id="0" name=""/>
        <dsp:cNvSpPr/>
      </dsp:nvSpPr>
      <dsp:spPr>
        <a:xfrm>
          <a:off x="0" y="2399722"/>
          <a:ext cx="5964851" cy="692640"/>
        </a:xfrm>
        <a:prstGeom prst="rect">
          <a:avLst/>
        </a:prstGeom>
        <a:solidFill>
          <a:schemeClr val="accent1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DRIVERS: </a:t>
          </a:r>
          <a:r>
            <a:rPr lang="da-DK" sz="200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Knapper, Tandhjul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sp:txBody>
      <dsp:txXfrm>
        <a:off x="0" y="2399722"/>
        <a:ext cx="5964851" cy="692640"/>
      </dsp:txXfrm>
    </dsp:sp>
    <dsp:sp modelId="{F3432693-EA90-45F0-A9D1-07C9BF3C7ACB}">
      <dsp:nvSpPr>
        <dsp:cNvPr id="0" name=""/>
        <dsp:cNvSpPr/>
      </dsp:nvSpPr>
      <dsp:spPr>
        <a:xfrm>
          <a:off x="0" y="31989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ACTION: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Fokus, Handlingsplan, Daglig drift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sp:txBody>
      <dsp:txXfrm>
        <a:off x="0" y="3198922"/>
        <a:ext cx="5964851" cy="69264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9651CA-6082-4653-AB70-933BB1235F97}">
      <dsp:nvSpPr>
        <dsp:cNvPr id="0" name=""/>
        <dsp:cNvSpPr/>
      </dsp:nvSpPr>
      <dsp:spPr>
        <a:xfrm>
          <a:off x="0" y="21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/>
            <a:t>RETNING: </a:t>
          </a:r>
          <a:r>
            <a:rPr lang="da-DK" sz="2000" b="0" kern="1200" cap="none" noProof="0" dirty="0"/>
            <a:t>DNA, Mission, Vision, USP’er</a:t>
          </a:r>
          <a:endParaRPr lang="da-DK" sz="2000" b="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sp:txBody>
      <dsp:txXfrm>
        <a:off x="0" y="2122"/>
        <a:ext cx="5964851" cy="692640"/>
      </dsp:txXfrm>
    </dsp:sp>
    <dsp:sp modelId="{14242B1F-D9B5-48D7-B880-6ADD69BA03A8}">
      <dsp:nvSpPr>
        <dsp:cNvPr id="0" name=""/>
        <dsp:cNvSpPr/>
      </dsp:nvSpPr>
      <dsp:spPr>
        <a:xfrm>
          <a:off x="0" y="8013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KUNDERNE: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Målgrupper, Kundetyper</a:t>
          </a:r>
          <a:endParaRPr lang="da-DK" sz="2000" b="0" kern="1200" cap="none" noProof="0" dirty="0">
            <a:solidFill>
              <a:schemeClr val="accent1">
                <a:lumMod val="20000"/>
                <a:lumOff val="80000"/>
              </a:schemeClr>
            </a:solidFill>
            <a:latin typeface="Gill Sans MT" panose="020B0502020104020203"/>
            <a:ea typeface="+mn-ea"/>
            <a:cs typeface="+mn-cs"/>
          </a:endParaRPr>
        </a:p>
      </dsp:txBody>
      <dsp:txXfrm>
        <a:off x="0" y="801322"/>
        <a:ext cx="5964851" cy="692640"/>
      </dsp:txXfrm>
    </dsp:sp>
    <dsp:sp modelId="{14C74C61-1CDB-4754-9DB7-BD125709153E}">
      <dsp:nvSpPr>
        <dsp:cNvPr id="0" name=""/>
        <dsp:cNvSpPr/>
      </dsp:nvSpPr>
      <dsp:spPr>
        <a:xfrm>
          <a:off x="0" y="16005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GRUNDSTEN: </a:t>
          </a:r>
          <a:r>
            <a:rPr lang="da-DK" sz="2000" b="0" i="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Ressourcer, Forudsætninger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  <a:latin typeface="Gill Sans MT" panose="020B0502020104020203"/>
            <a:ea typeface="+mn-ea"/>
            <a:cs typeface="+mn-cs"/>
          </a:endParaRPr>
        </a:p>
      </dsp:txBody>
      <dsp:txXfrm>
        <a:off x="0" y="1600522"/>
        <a:ext cx="5964851" cy="692640"/>
      </dsp:txXfrm>
    </dsp:sp>
    <dsp:sp modelId="{49C89894-5EBE-471A-A468-46210B8B996A}">
      <dsp:nvSpPr>
        <dsp:cNvPr id="0" name=""/>
        <dsp:cNvSpPr/>
      </dsp:nvSpPr>
      <dsp:spPr>
        <a:xfrm>
          <a:off x="0" y="2399722"/>
          <a:ext cx="5964851" cy="692640"/>
        </a:xfrm>
        <a:prstGeom prst="rect">
          <a:avLst/>
        </a:prstGeom>
        <a:solidFill>
          <a:schemeClr val="accent1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DRIVERS: </a:t>
          </a:r>
          <a:r>
            <a:rPr lang="da-DK" sz="200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Knapper, Tandhjul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sp:txBody>
      <dsp:txXfrm>
        <a:off x="0" y="2399722"/>
        <a:ext cx="5964851" cy="692640"/>
      </dsp:txXfrm>
    </dsp:sp>
    <dsp:sp modelId="{F3432693-EA90-45F0-A9D1-07C9BF3C7ACB}">
      <dsp:nvSpPr>
        <dsp:cNvPr id="0" name=""/>
        <dsp:cNvSpPr/>
      </dsp:nvSpPr>
      <dsp:spPr>
        <a:xfrm>
          <a:off x="0" y="31989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ACTION: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Fokus, Handlingsplan, Daglig drift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sp:txBody>
      <dsp:txXfrm>
        <a:off x="0" y="3198922"/>
        <a:ext cx="5964851" cy="69264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9651CA-6082-4653-AB70-933BB1235F97}">
      <dsp:nvSpPr>
        <dsp:cNvPr id="0" name=""/>
        <dsp:cNvSpPr/>
      </dsp:nvSpPr>
      <dsp:spPr>
        <a:xfrm>
          <a:off x="0" y="21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/>
            <a:t>RETNING: </a:t>
          </a:r>
          <a:r>
            <a:rPr lang="da-DK" sz="2000" b="0" kern="1200" cap="none" noProof="0" dirty="0"/>
            <a:t>DNA, Mission, Vision, USP’er</a:t>
          </a:r>
          <a:endParaRPr lang="da-DK" sz="2000" b="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sp:txBody>
      <dsp:txXfrm>
        <a:off x="0" y="2122"/>
        <a:ext cx="5964851" cy="692640"/>
      </dsp:txXfrm>
    </dsp:sp>
    <dsp:sp modelId="{14242B1F-D9B5-48D7-B880-6ADD69BA03A8}">
      <dsp:nvSpPr>
        <dsp:cNvPr id="0" name=""/>
        <dsp:cNvSpPr/>
      </dsp:nvSpPr>
      <dsp:spPr>
        <a:xfrm>
          <a:off x="0" y="8013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KUNDERNE: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Målgrupper, Kundetyper</a:t>
          </a:r>
          <a:endParaRPr lang="da-DK" sz="2000" b="0" kern="1200" cap="none" noProof="0" dirty="0">
            <a:solidFill>
              <a:schemeClr val="accent1">
                <a:lumMod val="20000"/>
                <a:lumOff val="80000"/>
              </a:schemeClr>
            </a:solidFill>
            <a:latin typeface="Gill Sans MT" panose="020B0502020104020203"/>
            <a:ea typeface="+mn-ea"/>
            <a:cs typeface="+mn-cs"/>
          </a:endParaRPr>
        </a:p>
      </dsp:txBody>
      <dsp:txXfrm>
        <a:off x="0" y="801322"/>
        <a:ext cx="5964851" cy="692640"/>
      </dsp:txXfrm>
    </dsp:sp>
    <dsp:sp modelId="{14C74C61-1CDB-4754-9DB7-BD125709153E}">
      <dsp:nvSpPr>
        <dsp:cNvPr id="0" name=""/>
        <dsp:cNvSpPr/>
      </dsp:nvSpPr>
      <dsp:spPr>
        <a:xfrm>
          <a:off x="0" y="16005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GRUNDSTEN: </a:t>
          </a:r>
          <a:r>
            <a:rPr lang="da-DK" sz="2000" b="0" i="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Ressourcer, Forudsætninger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  <a:latin typeface="Gill Sans MT" panose="020B0502020104020203"/>
            <a:ea typeface="+mn-ea"/>
            <a:cs typeface="+mn-cs"/>
          </a:endParaRPr>
        </a:p>
      </dsp:txBody>
      <dsp:txXfrm>
        <a:off x="0" y="1600522"/>
        <a:ext cx="5964851" cy="692640"/>
      </dsp:txXfrm>
    </dsp:sp>
    <dsp:sp modelId="{49C89894-5EBE-471A-A468-46210B8B996A}">
      <dsp:nvSpPr>
        <dsp:cNvPr id="0" name=""/>
        <dsp:cNvSpPr/>
      </dsp:nvSpPr>
      <dsp:spPr>
        <a:xfrm>
          <a:off x="0" y="23997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DRIVERS: </a:t>
          </a:r>
          <a:r>
            <a:rPr lang="da-DK" sz="200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Knapper, Tandhjul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sp:txBody>
      <dsp:txXfrm>
        <a:off x="0" y="2399722"/>
        <a:ext cx="5964851" cy="692640"/>
      </dsp:txXfrm>
    </dsp:sp>
    <dsp:sp modelId="{F3432693-EA90-45F0-A9D1-07C9BF3C7ACB}">
      <dsp:nvSpPr>
        <dsp:cNvPr id="0" name=""/>
        <dsp:cNvSpPr/>
      </dsp:nvSpPr>
      <dsp:spPr>
        <a:xfrm>
          <a:off x="0" y="3198922"/>
          <a:ext cx="5964851" cy="692640"/>
        </a:xfrm>
        <a:prstGeom prst="rect">
          <a:avLst/>
        </a:prstGeom>
        <a:solidFill>
          <a:schemeClr val="accent1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ACTION: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Fokus, Handlingsplan, Daglig drift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sp:txBody>
      <dsp:txXfrm>
        <a:off x="0" y="3198922"/>
        <a:ext cx="5964851" cy="69264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9651CA-6082-4653-AB70-933BB1235F97}">
      <dsp:nvSpPr>
        <dsp:cNvPr id="0" name=""/>
        <dsp:cNvSpPr/>
      </dsp:nvSpPr>
      <dsp:spPr>
        <a:xfrm>
          <a:off x="0" y="21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/>
            <a:t>RETNING: </a:t>
          </a:r>
          <a:r>
            <a:rPr lang="da-DK" sz="2000" b="0" kern="1200" cap="none" noProof="0" dirty="0"/>
            <a:t>DNA, Mission, Vision, USP’er</a:t>
          </a:r>
          <a:endParaRPr lang="da-DK" sz="2000" b="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sp:txBody>
      <dsp:txXfrm>
        <a:off x="0" y="2122"/>
        <a:ext cx="5964851" cy="692640"/>
      </dsp:txXfrm>
    </dsp:sp>
    <dsp:sp modelId="{14242B1F-D9B5-48D7-B880-6ADD69BA03A8}">
      <dsp:nvSpPr>
        <dsp:cNvPr id="0" name=""/>
        <dsp:cNvSpPr/>
      </dsp:nvSpPr>
      <dsp:spPr>
        <a:xfrm>
          <a:off x="0" y="8013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KUNDERNE: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Målgrupper, Kundetyper</a:t>
          </a:r>
          <a:endParaRPr lang="da-DK" sz="2000" b="0" kern="1200" cap="none" noProof="0" dirty="0">
            <a:solidFill>
              <a:schemeClr val="accent1">
                <a:lumMod val="20000"/>
                <a:lumOff val="80000"/>
              </a:schemeClr>
            </a:solidFill>
            <a:latin typeface="Gill Sans MT" panose="020B0502020104020203"/>
            <a:ea typeface="+mn-ea"/>
            <a:cs typeface="+mn-cs"/>
          </a:endParaRPr>
        </a:p>
      </dsp:txBody>
      <dsp:txXfrm>
        <a:off x="0" y="801322"/>
        <a:ext cx="5964851" cy="692640"/>
      </dsp:txXfrm>
    </dsp:sp>
    <dsp:sp modelId="{14C74C61-1CDB-4754-9DB7-BD125709153E}">
      <dsp:nvSpPr>
        <dsp:cNvPr id="0" name=""/>
        <dsp:cNvSpPr/>
      </dsp:nvSpPr>
      <dsp:spPr>
        <a:xfrm>
          <a:off x="0" y="16005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GRUNDSTEN: </a:t>
          </a:r>
          <a:r>
            <a:rPr lang="da-DK" sz="2000" b="0" i="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Ressourcer, Forudsætninger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  <a:latin typeface="Gill Sans MT" panose="020B0502020104020203"/>
            <a:ea typeface="+mn-ea"/>
            <a:cs typeface="+mn-cs"/>
          </a:endParaRPr>
        </a:p>
      </dsp:txBody>
      <dsp:txXfrm>
        <a:off x="0" y="1600522"/>
        <a:ext cx="5964851" cy="692640"/>
      </dsp:txXfrm>
    </dsp:sp>
    <dsp:sp modelId="{49C89894-5EBE-471A-A468-46210B8B996A}">
      <dsp:nvSpPr>
        <dsp:cNvPr id="0" name=""/>
        <dsp:cNvSpPr/>
      </dsp:nvSpPr>
      <dsp:spPr>
        <a:xfrm>
          <a:off x="0" y="2399722"/>
          <a:ext cx="5964851" cy="692640"/>
        </a:xfrm>
        <a:prstGeom prst="rect">
          <a:avLst/>
        </a:prstGeom>
        <a:solidFill>
          <a:schemeClr val="tx2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DRIVERS: </a:t>
          </a:r>
          <a:r>
            <a:rPr lang="da-DK" sz="2000" kern="1200" noProof="0" dirty="0">
              <a:solidFill>
                <a:schemeClr val="tx2">
                  <a:lumMod val="10000"/>
                  <a:lumOff val="90000"/>
                </a:schemeClr>
              </a:solidFill>
            </a:rPr>
            <a:t>Knapper, Tandhjul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sp:txBody>
      <dsp:txXfrm>
        <a:off x="0" y="2399722"/>
        <a:ext cx="5964851" cy="692640"/>
      </dsp:txXfrm>
    </dsp:sp>
    <dsp:sp modelId="{F3432693-EA90-45F0-A9D1-07C9BF3C7ACB}">
      <dsp:nvSpPr>
        <dsp:cNvPr id="0" name=""/>
        <dsp:cNvSpPr/>
      </dsp:nvSpPr>
      <dsp:spPr>
        <a:xfrm>
          <a:off x="0" y="3198922"/>
          <a:ext cx="5964851" cy="692640"/>
        </a:xfrm>
        <a:prstGeom prst="rect">
          <a:avLst/>
        </a:prstGeom>
        <a:solidFill>
          <a:schemeClr val="accent1">
            <a:lumMod val="7500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4000" tIns="76200" rIns="76200" bIns="76200" numCol="1" spcCol="1270" rtlCol="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000" b="1" kern="1200" cap="none" noProof="0" dirty="0">
              <a:latin typeface="Gill Sans MT" panose="020B0502020104020203"/>
              <a:ea typeface="+mn-ea"/>
              <a:cs typeface="+mn-cs"/>
            </a:rPr>
            <a:t>ACTION: </a:t>
          </a:r>
          <a:r>
            <a:rPr lang="da-DK" sz="2000" b="0" kern="1200" cap="none" noProof="0" dirty="0">
              <a:latin typeface="Gill Sans MT" panose="020B0502020104020203"/>
              <a:ea typeface="+mn-ea"/>
              <a:cs typeface="+mn-cs"/>
            </a:rPr>
            <a:t>Fokus, Handlingsplan, Daglig drift</a:t>
          </a:r>
          <a:endParaRPr lang="da-DK" sz="2000" kern="1200" cap="none" noProof="0" dirty="0">
            <a:solidFill>
              <a:schemeClr val="tx2">
                <a:lumMod val="10000"/>
                <a:lumOff val="90000"/>
              </a:schemeClr>
            </a:solidFill>
          </a:endParaRPr>
        </a:p>
      </dsp:txBody>
      <dsp:txXfrm>
        <a:off x="0" y="3198922"/>
        <a:ext cx="5964851" cy="6926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BasicLinearProcessNumbered#1">
  <dgm:title val="Grundlæggende lineær proces, nummereret"/>
  <dgm:desc val="Bruges til at vise et forløb, en tidslinje, sekventielle trin i en opgave, en proces eller en arbejdsgang eller til at fremhæve bevægelse eller retning. Automatiske tal er blevet tilføjet for at vise trinnene i processen, der kan ses i en cirkel. Tekst på niveau 1 og niveau 2 vises i et rektangel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{151EFB99-1B56-4C3B-A920-C9F63568B3B5}">
          <dgm:prSet phldrT="1"/>
          <dgm:t>
            <a:bodyPr rtlCol="0"/>
            <a:lstStyle/>
            <a:p>
              <a:pPr rtl="0"/>
              <a:r>
                <a:t>1</a:t>
              </a:r>
            </a:p>
          </dgm:t>
        </dgm:pt>
        <dgm:pt modelId="201" type="sibTrans" cxnId="{86ABC99C-FE52-4C54-9A6D-3953E335B0E7}">
          <dgm:prSet phldrT="2"/>
          <dgm:t>
            <a:bodyPr rtlCol="0"/>
            <a:lstStyle/>
            <a:p>
              <a:pPr rtl="0"/>
              <a:r>
                <a:t>2</a:t>
              </a:r>
            </a:p>
          </dgm:t>
        </dgm:pt>
        <dgm:pt modelId="301" type="sibTrans" cxnId="{1BCC6BCE-EC6C-445D-BA79-A177C90174D5}">
          <dgm:prSet phldrT="3"/>
          <dgm:t>
            <a:bodyPr rtlCol="0"/>
            <a:lstStyle/>
            <a:p>
              <a:pPr rtl="0"/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>
            <a:extLst>
              <a:ext uri="{FF2B5EF4-FFF2-40B4-BE49-F238E27FC236}">
                <a16:creationId xmlns:a16="http://schemas.microsoft.com/office/drawing/2014/main" id="{E26D37A0-F398-4276-AAF6-E62AA90BC97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da-DK"/>
          </a:p>
        </p:txBody>
      </p:sp>
      <p:sp>
        <p:nvSpPr>
          <p:cNvPr id="3" name="Pladsholder til dato 2">
            <a:extLst>
              <a:ext uri="{FF2B5EF4-FFF2-40B4-BE49-F238E27FC236}">
                <a16:creationId xmlns:a16="http://schemas.microsoft.com/office/drawing/2014/main" id="{7D96B402-FD6E-4995-8160-C6DD76DAAC5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3CC36E7-B055-4926-A0D4-18CFAD647DF0}" type="datetime1">
              <a:rPr lang="da-DK" smtClean="0"/>
              <a:t>10-04-2026</a:t>
            </a:fld>
            <a:endParaRPr lang="da-DK"/>
          </a:p>
        </p:txBody>
      </p:sp>
      <p:sp>
        <p:nvSpPr>
          <p:cNvPr id="4" name="Pladsholder til sidefod 3">
            <a:extLst>
              <a:ext uri="{FF2B5EF4-FFF2-40B4-BE49-F238E27FC236}">
                <a16:creationId xmlns:a16="http://schemas.microsoft.com/office/drawing/2014/main" id="{67BA7967-B488-405D-84A2-64F6D9128F3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da-DK"/>
          </a:p>
        </p:txBody>
      </p:sp>
      <p:sp>
        <p:nvSpPr>
          <p:cNvPr id="5" name="Pladsholder til slidenummer 4">
            <a:extLst>
              <a:ext uri="{FF2B5EF4-FFF2-40B4-BE49-F238E27FC236}">
                <a16:creationId xmlns:a16="http://schemas.microsoft.com/office/drawing/2014/main" id="{6A65115A-3EB4-4B47-8F4B-4F42519BF90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DD0885D5-D443-4228-8B2C-B9DF9A30D578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14789139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da-DK" noProof="0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17D53D-4455-4A93-8757-47536C4960BA}" type="datetime1">
              <a:rPr lang="da-DK" smtClean="0"/>
              <a:pPr/>
              <a:t>10-04-2026</a:t>
            </a:fld>
            <a:endParaRPr lang="da-DK" dirty="0"/>
          </a:p>
        </p:txBody>
      </p:sp>
      <p:sp>
        <p:nvSpPr>
          <p:cNvPr id="4" name="Pladsholder til slide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da-DK" noProof="0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da-DK" noProof="0"/>
              <a:t>Klik for at redigere i master</a:t>
            </a:r>
          </a:p>
          <a:p>
            <a:pPr lvl="1" rtl="0"/>
            <a:r>
              <a:rPr lang="da-DK" noProof="0"/>
              <a:t>Andet niveau</a:t>
            </a:r>
          </a:p>
          <a:p>
            <a:pPr lvl="2" rtl="0"/>
            <a:r>
              <a:rPr lang="da-DK" noProof="0"/>
              <a:t>Tredje niveau</a:t>
            </a:r>
          </a:p>
          <a:p>
            <a:pPr lvl="3" rtl="0"/>
            <a:r>
              <a:rPr lang="da-DK" noProof="0"/>
              <a:t>Fjerde niveau</a:t>
            </a:r>
          </a:p>
          <a:p>
            <a:pPr lvl="4" rtl="0"/>
            <a:r>
              <a:rPr lang="da-DK" noProof="0"/>
              <a:t>Femte niveau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da-DK" noProof="0"/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9D2F9AB-3C90-481E-8C34-4F549BF455D7}" type="slidenum">
              <a:rPr lang="da-DK" noProof="0" smtClean="0"/>
              <a:t>‹nr.›</a:t>
            </a:fld>
            <a:endParaRPr lang="da-DK" noProof="0"/>
          </a:p>
        </p:txBody>
      </p:sp>
    </p:spTree>
    <p:extLst>
      <p:ext uri="{BB962C8B-B14F-4D97-AF65-F5344CB8AC3E}">
        <p14:creationId xmlns:p14="http://schemas.microsoft.com/office/powerpoint/2010/main" val="389171794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da-DK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D2F9AB-3C90-481E-8C34-4F549BF455D7}" type="slidenum">
              <a:rPr lang="da-DK" smtClean="0"/>
              <a:t>1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6169121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da-DK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D2F9AB-3C90-481E-8C34-4F549BF455D7}" type="slidenum">
              <a:rPr lang="da-DK" smtClean="0"/>
              <a:t>4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0782431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F82DC4-7F3B-1135-4D26-CE7AF0085E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>
            <a:extLst>
              <a:ext uri="{FF2B5EF4-FFF2-40B4-BE49-F238E27FC236}">
                <a16:creationId xmlns:a16="http://schemas.microsoft.com/office/drawing/2014/main" id="{89945B76-87E7-5B22-12D3-2B82379D75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>
            <a:extLst>
              <a:ext uri="{FF2B5EF4-FFF2-40B4-BE49-F238E27FC236}">
                <a16:creationId xmlns:a16="http://schemas.microsoft.com/office/drawing/2014/main" id="{5164E710-E28E-0B5F-0961-34BED8BE97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da-DK"/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9FEF8162-81C1-543D-F2D0-F171ED16A1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D2F9AB-3C90-481E-8C34-4F549BF455D7}" type="slidenum">
              <a:rPr lang="da-DK" smtClean="0"/>
              <a:t>5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5185820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dirty="0"/>
              <a:t>Inden vi går i gang – styr på dig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dirty="0"/>
              <a:t>Alt afhænger af dig – været i og mødt mange SMV – Ejerleder sætter 100% kursen – største aktiv og største passiv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dirty="0"/>
              <a:t>Du SKAL kende dig selv – ellers kommer du i en blindgyde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dirty="0"/>
              <a:t>Du skal vide HVAD DU VIL (MÅL) og hvorfor du vil det (PASSION)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dirty="0"/>
              <a:t>Eksempel: Du vil vækste, men stadig være sammen med familien og have fritid.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dirty="0"/>
              <a:t>Du skal kende dine STYRKER. Selvom normalt for mange, skal du være opmærksom på hvad du er god til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dirty="0"/>
              <a:t>Eksempel: Du har rigtig mange kunder fordi de kan lide dig eller dit håndværk – stor forskel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dirty="0"/>
              <a:t>Du skal kende dine SVAGHEDER. Ømt punkt, men ekstremt vigtigt.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dirty="0"/>
              <a:t>Kan du arbejde sammen med andre, er du perfektionist, er du rodehoved, er du projektorienteret osv. osv.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dirty="0"/>
              <a:t>DISC er også godt at kende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69D2F9AB-3C90-481E-8C34-4F549BF455D7}" type="slidenum">
              <a:rPr lang="da-DK" noProof="0" smtClean="0"/>
              <a:t>6</a:t>
            </a:fld>
            <a:endParaRPr lang="da-DK" noProof="0"/>
          </a:p>
        </p:txBody>
      </p:sp>
    </p:spTree>
    <p:extLst>
      <p:ext uri="{BB962C8B-B14F-4D97-AF65-F5344CB8AC3E}">
        <p14:creationId xmlns:p14="http://schemas.microsoft.com/office/powerpoint/2010/main" val="41932996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0BE142-FC27-9119-D7D8-3DC4D97A8B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>
            <a:extLst>
              <a:ext uri="{FF2B5EF4-FFF2-40B4-BE49-F238E27FC236}">
                <a16:creationId xmlns:a16="http://schemas.microsoft.com/office/drawing/2014/main" id="{F11FA307-C689-8B85-B7B4-E2F3D7E22F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>
            <a:extLst>
              <a:ext uri="{FF2B5EF4-FFF2-40B4-BE49-F238E27FC236}">
                <a16:creationId xmlns:a16="http://schemas.microsoft.com/office/drawing/2014/main" id="{DBD4F4E4-AFE4-AD36-2D42-73E6BA35E9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da-DK" dirty="0"/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F6B8F563-5807-11FB-619A-F7C0C5B011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69D2F9AB-3C90-481E-8C34-4F549BF455D7}" type="slidenum">
              <a:rPr lang="da-DK" noProof="0" smtClean="0"/>
              <a:t>7</a:t>
            </a:fld>
            <a:endParaRPr lang="da-DK" noProof="0"/>
          </a:p>
        </p:txBody>
      </p:sp>
    </p:spTree>
    <p:extLst>
      <p:ext uri="{BB962C8B-B14F-4D97-AF65-F5344CB8AC3E}">
        <p14:creationId xmlns:p14="http://schemas.microsoft.com/office/powerpoint/2010/main" val="25737316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69D2F9AB-3C90-481E-8C34-4F549BF455D7}" type="slidenum">
              <a:rPr lang="da-DK" noProof="0" smtClean="0"/>
              <a:t>17</a:t>
            </a:fld>
            <a:endParaRPr lang="da-DK" noProof="0"/>
          </a:p>
        </p:txBody>
      </p:sp>
    </p:spTree>
    <p:extLst>
      <p:ext uri="{BB962C8B-B14F-4D97-AF65-F5344CB8AC3E}">
        <p14:creationId xmlns:p14="http://schemas.microsoft.com/office/powerpoint/2010/main" val="12813003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DE7363-B637-3294-D141-4482165A52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>
            <a:extLst>
              <a:ext uri="{FF2B5EF4-FFF2-40B4-BE49-F238E27FC236}">
                <a16:creationId xmlns:a16="http://schemas.microsoft.com/office/drawing/2014/main" id="{88BE97AE-721B-A827-9B19-9891C1CC6B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>
            <a:extLst>
              <a:ext uri="{FF2B5EF4-FFF2-40B4-BE49-F238E27FC236}">
                <a16:creationId xmlns:a16="http://schemas.microsoft.com/office/drawing/2014/main" id="{EA9C0798-4603-46A8-B22A-810823E578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da-DK"/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13BD71D5-06DB-8C70-AF5B-724E17B377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D2F9AB-3C90-481E-8C34-4F549BF455D7}" type="slidenum">
              <a:rPr lang="da-DK" smtClean="0"/>
              <a:t>20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7134031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E74574-ACBF-2869-5274-AFE8704C76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>
            <a:extLst>
              <a:ext uri="{FF2B5EF4-FFF2-40B4-BE49-F238E27FC236}">
                <a16:creationId xmlns:a16="http://schemas.microsoft.com/office/drawing/2014/main" id="{EB8C981D-C606-6A7F-F44B-A298E6D843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>
            <a:extLst>
              <a:ext uri="{FF2B5EF4-FFF2-40B4-BE49-F238E27FC236}">
                <a16:creationId xmlns:a16="http://schemas.microsoft.com/office/drawing/2014/main" id="{69ACD2B5-6C09-2DDE-3F35-9F879AEBFB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da-DK"/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1589C0BB-19EA-6D4E-2E7B-398590E32E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D2F9AB-3C90-481E-8C34-4F549BF455D7}" type="slidenum">
              <a:rPr lang="da-DK" smtClean="0"/>
              <a:t>21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6489742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69D2F9AB-3C90-481E-8C34-4F549BF455D7}" type="slidenum">
              <a:rPr lang="da-DK" noProof="0" smtClean="0"/>
              <a:t>24</a:t>
            </a:fld>
            <a:endParaRPr lang="da-DK" noProof="0"/>
          </a:p>
        </p:txBody>
      </p:sp>
    </p:spTree>
    <p:extLst>
      <p:ext uri="{BB962C8B-B14F-4D97-AF65-F5344CB8AC3E}">
        <p14:creationId xmlns:p14="http://schemas.microsoft.com/office/powerpoint/2010/main" val="40006390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69D2F9AB-3C90-481E-8C34-4F549BF455D7}" type="slidenum">
              <a:rPr lang="da-DK" noProof="0" smtClean="0"/>
              <a:t>27</a:t>
            </a:fld>
            <a:endParaRPr lang="da-DK" noProof="0"/>
          </a:p>
        </p:txBody>
      </p:sp>
    </p:spTree>
    <p:extLst>
      <p:ext uri="{BB962C8B-B14F-4D97-AF65-F5344CB8AC3E}">
        <p14:creationId xmlns:p14="http://schemas.microsoft.com/office/powerpoint/2010/main" val="33971127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22C2EA-BFFF-4EB8-4841-00F6F84758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>
            <a:extLst>
              <a:ext uri="{FF2B5EF4-FFF2-40B4-BE49-F238E27FC236}">
                <a16:creationId xmlns:a16="http://schemas.microsoft.com/office/drawing/2014/main" id="{3004B3F3-80E1-7E2C-C108-662CBB926A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>
            <a:extLst>
              <a:ext uri="{FF2B5EF4-FFF2-40B4-BE49-F238E27FC236}">
                <a16:creationId xmlns:a16="http://schemas.microsoft.com/office/drawing/2014/main" id="{C3F17C84-958E-59FA-6392-20BC8F1A91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da-DK"/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59618DAC-5041-B28E-3F74-AEC35A4164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D2F9AB-3C90-481E-8C34-4F549BF455D7}" type="slidenum">
              <a:rPr lang="da-DK" smtClean="0"/>
              <a:t>31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0096862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DFFA68-7B69-ECC1-A5C7-7A5132C881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>
            <a:extLst>
              <a:ext uri="{FF2B5EF4-FFF2-40B4-BE49-F238E27FC236}">
                <a16:creationId xmlns:a16="http://schemas.microsoft.com/office/drawing/2014/main" id="{AB4D23BC-A0A3-CA2D-D3F3-F0DE2F175C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>
            <a:extLst>
              <a:ext uri="{FF2B5EF4-FFF2-40B4-BE49-F238E27FC236}">
                <a16:creationId xmlns:a16="http://schemas.microsoft.com/office/drawing/2014/main" id="{EB7D2DF1-BFF9-8729-F540-C21A388B02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da-DK"/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485C0C1C-487E-A0B4-CB3F-0F85A2611C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D2F9AB-3C90-481E-8C34-4F549BF455D7}" type="slidenum">
              <a:rPr lang="da-DK" smtClean="0"/>
              <a:t>32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607604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E61465-F300-8F0A-A6EC-85A2A238F1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>
            <a:extLst>
              <a:ext uri="{FF2B5EF4-FFF2-40B4-BE49-F238E27FC236}">
                <a16:creationId xmlns:a16="http://schemas.microsoft.com/office/drawing/2014/main" id="{0DAC0225-2259-1E16-5676-3C820C89CA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>
            <a:extLst>
              <a:ext uri="{FF2B5EF4-FFF2-40B4-BE49-F238E27FC236}">
                <a16:creationId xmlns:a16="http://schemas.microsoft.com/office/drawing/2014/main" id="{D2AF0F25-D101-599D-3AEF-903827AE60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da-DK"/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FDD2633B-A646-0954-350C-80D18B0CD6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D2F9AB-3C90-481E-8C34-4F549BF455D7}" type="slidenum">
              <a:rPr lang="da-DK" smtClean="0"/>
              <a:t>37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6218299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CA3ED7-1898-B1F4-E2DC-C80F23CDED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>
            <a:extLst>
              <a:ext uri="{FF2B5EF4-FFF2-40B4-BE49-F238E27FC236}">
                <a16:creationId xmlns:a16="http://schemas.microsoft.com/office/drawing/2014/main" id="{B31FE0E8-2665-071C-7F2A-3FD020986E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>
            <a:extLst>
              <a:ext uri="{FF2B5EF4-FFF2-40B4-BE49-F238E27FC236}">
                <a16:creationId xmlns:a16="http://schemas.microsoft.com/office/drawing/2014/main" id="{630D283C-D6D5-842B-4123-08B5A1636D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da-DK"/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38E7125E-60BE-5272-F930-45D3951AB8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D2F9AB-3C90-481E-8C34-4F549BF455D7}" type="slidenum">
              <a:rPr lang="da-DK" smtClean="0"/>
              <a:t>38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1396895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A4849F-BCF5-196A-25C9-5232493396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>
            <a:extLst>
              <a:ext uri="{FF2B5EF4-FFF2-40B4-BE49-F238E27FC236}">
                <a16:creationId xmlns:a16="http://schemas.microsoft.com/office/drawing/2014/main" id="{B86BC09F-8600-ADFE-358F-957B555592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>
            <a:extLst>
              <a:ext uri="{FF2B5EF4-FFF2-40B4-BE49-F238E27FC236}">
                <a16:creationId xmlns:a16="http://schemas.microsoft.com/office/drawing/2014/main" id="{D0A4BB77-83C3-2E2A-2197-6FD356E455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da-DK"/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34C3C800-5E21-452A-B61B-414912CA5A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D2F9AB-3C90-481E-8C34-4F549BF455D7}" type="slidenum">
              <a:rPr lang="da-DK" smtClean="0"/>
              <a:t>44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133476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05060D-EBFD-63AC-2BDD-B20D470018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>
            <a:extLst>
              <a:ext uri="{FF2B5EF4-FFF2-40B4-BE49-F238E27FC236}">
                <a16:creationId xmlns:a16="http://schemas.microsoft.com/office/drawing/2014/main" id="{D3C982C0-471D-C9B3-8280-E7AB0C6CF0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>
            <a:extLst>
              <a:ext uri="{FF2B5EF4-FFF2-40B4-BE49-F238E27FC236}">
                <a16:creationId xmlns:a16="http://schemas.microsoft.com/office/drawing/2014/main" id="{C812DC97-EBF1-5890-9F26-264985BB21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da-DK"/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B27AAC26-4E07-EA66-91D0-4D94FFEC41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D2F9AB-3C90-481E-8C34-4F549BF455D7}" type="slidenum">
              <a:rPr lang="da-DK" smtClean="0"/>
              <a:t>45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7631495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E5DD6F-3D63-0B26-F786-15BDAF8320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>
            <a:extLst>
              <a:ext uri="{FF2B5EF4-FFF2-40B4-BE49-F238E27FC236}">
                <a16:creationId xmlns:a16="http://schemas.microsoft.com/office/drawing/2014/main" id="{8B6225E9-1976-0502-73DE-0490105491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>
            <a:extLst>
              <a:ext uri="{FF2B5EF4-FFF2-40B4-BE49-F238E27FC236}">
                <a16:creationId xmlns:a16="http://schemas.microsoft.com/office/drawing/2014/main" id="{D3DB4868-A686-FA7B-D5E1-A832C90AF1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da-DK"/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96A6ACA6-B758-EFBB-514E-0842E50BB4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D2F9AB-3C90-481E-8C34-4F549BF455D7}" type="slidenum">
              <a:rPr lang="da-DK" smtClean="0"/>
              <a:t>58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436244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a-DK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581191" y="1020431"/>
            <a:ext cx="10993549" cy="1475013"/>
          </a:xfrm>
          <a:effectLst/>
        </p:spPr>
        <p:txBody>
          <a:bodyPr rtlCol="0"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da-DK" noProof="0"/>
              <a:t>Klik for at redigere titeltypografier i master</a:t>
            </a:r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rtlCol="0"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da-DK" noProof="0"/>
              <a:t>Klik for at redigere undertiteltypografien i masteren</a:t>
            </a:r>
          </a:p>
        </p:txBody>
      </p:sp>
      <p:sp>
        <p:nvSpPr>
          <p:cNvPr id="8" name="Pladsholder til dato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 rtlCol="0"/>
          <a:lstStyle/>
          <a:p>
            <a:pPr rtl="0"/>
            <a:fld id="{220713B7-EE5E-499B-8E50-6E814DC7008F}" type="datetime1">
              <a:rPr lang="da-DK" noProof="0" smtClean="0"/>
              <a:t>10-04-2026</a:t>
            </a:fld>
            <a:endParaRPr lang="da-DK" noProof="0"/>
          </a:p>
        </p:txBody>
      </p:sp>
      <p:sp>
        <p:nvSpPr>
          <p:cNvPr id="10" name="Pladsholder til slidenumm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rtlCol="0"/>
          <a:lstStyle/>
          <a:p>
            <a:pPr rtl="0"/>
            <a:fld id="{3A98EE3D-8CD1-4C3F-BD1C-C98C9596463C}" type="slidenum">
              <a:rPr lang="da-DK" noProof="0" smtClean="0"/>
              <a:t>‹nr.›</a:t>
            </a:fld>
            <a:endParaRPr lang="da-DK" noProof="0"/>
          </a:p>
        </p:txBody>
      </p:sp>
      <p:sp>
        <p:nvSpPr>
          <p:cNvPr id="11" name="Pladsholder til sidefod 5">
            <a:extLst>
              <a:ext uri="{FF2B5EF4-FFF2-40B4-BE49-F238E27FC236}">
                <a16:creationId xmlns:a16="http://schemas.microsoft.com/office/drawing/2014/main" id="{3FB45199-F13E-4CB5-AF62-71432CD48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 rtlCol="0"/>
          <a:lstStyle/>
          <a:p>
            <a:r>
              <a:rPr lang="da-DK" dirty="0"/>
              <a:t>Den levende </a:t>
            </a:r>
            <a:r>
              <a:rPr lang="da-DK" b="1" dirty="0"/>
              <a:t>forretningsplan</a:t>
            </a:r>
            <a:r>
              <a:rPr lang="da-DK" dirty="0"/>
              <a:t> for solo-selvstændige og iværksættere</a:t>
            </a:r>
          </a:p>
        </p:txBody>
      </p:sp>
    </p:spTree>
    <p:extLst>
      <p:ext uri="{BB962C8B-B14F-4D97-AF65-F5344CB8AC3E}">
        <p14:creationId xmlns:p14="http://schemas.microsoft.com/office/powerpoint/2010/main" val="38009250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 og ind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 rtlCol="0"/>
          <a:lstStyle/>
          <a:p>
            <a:pPr rtl="0"/>
            <a:fld id="{1014320F-2520-47C5-96F2-918A5B2081B4}" type="datetime1">
              <a:rPr lang="da-DK" noProof="0" smtClean="0"/>
              <a:t>10-04-2026</a:t>
            </a:fld>
            <a:endParaRPr lang="da-DK" noProof="0"/>
          </a:p>
        </p:txBody>
      </p:sp>
      <p:sp>
        <p:nvSpPr>
          <p:cNvPr id="6" name="Pladsholder til slidenummer 5"/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rtlCol="0"/>
          <a:lstStyle/>
          <a:p>
            <a:pPr rtl="0"/>
            <a:fld id="{3A98EE3D-8CD1-4C3F-BD1C-C98C9596463C}" type="slidenum">
              <a:rPr lang="da-DK" noProof="0" smtClean="0"/>
              <a:t>‹nr.›</a:t>
            </a:fld>
            <a:endParaRPr lang="da-DK" noProof="0"/>
          </a:p>
        </p:txBody>
      </p:sp>
      <p:sp>
        <p:nvSpPr>
          <p:cNvPr id="7" name="Pladsholder til sidefod 5">
            <a:extLst>
              <a:ext uri="{FF2B5EF4-FFF2-40B4-BE49-F238E27FC236}">
                <a16:creationId xmlns:a16="http://schemas.microsoft.com/office/drawing/2014/main" id="{D5D91A8B-765C-4E59-8109-94DA4EA55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 rtlCol="0"/>
          <a:lstStyle/>
          <a:p>
            <a:r>
              <a:rPr lang="da-DK" dirty="0"/>
              <a:t>Den levende </a:t>
            </a:r>
            <a:r>
              <a:rPr lang="da-DK" b="1" dirty="0"/>
              <a:t>forretningsplan</a:t>
            </a:r>
            <a:r>
              <a:rPr lang="da-DK" dirty="0"/>
              <a:t> for solo-selvstændige og iværksættere</a:t>
            </a:r>
          </a:p>
        </p:txBody>
      </p:sp>
      <p:sp>
        <p:nvSpPr>
          <p:cNvPr id="9" name="Rektangel 8">
            <a:extLst>
              <a:ext uri="{FF2B5EF4-FFF2-40B4-BE49-F238E27FC236}">
                <a16:creationId xmlns:a16="http://schemas.microsoft.com/office/drawing/2014/main" id="{0F0F318B-B2C4-4893-95F3-E1AB652A1F17}"/>
              </a:ext>
            </a:extLst>
          </p:cNvPr>
          <p:cNvSpPr>
            <a:spLocks noChangeAspect="1"/>
          </p:cNvSpPr>
          <p:nvPr userDrawn="1"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a-DK"/>
          </a:p>
        </p:txBody>
      </p:sp>
      <p:sp>
        <p:nvSpPr>
          <p:cNvPr id="10" name="Titel 1">
            <a:extLst>
              <a:ext uri="{FF2B5EF4-FFF2-40B4-BE49-F238E27FC236}">
                <a16:creationId xmlns:a16="http://schemas.microsoft.com/office/drawing/2014/main" id="{34FB09F2-FC78-4161-B5F8-C064B938BE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1192" y="702156"/>
            <a:ext cx="11029616" cy="1013800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da-DK" noProof="0"/>
              <a:t>Klik for at redigere titeltypografier i master</a:t>
            </a:r>
          </a:p>
        </p:txBody>
      </p:sp>
      <p:sp>
        <p:nvSpPr>
          <p:cNvPr id="11" name="Pladsholder til indhold 2">
            <a:extLst>
              <a:ext uri="{FF2B5EF4-FFF2-40B4-BE49-F238E27FC236}">
                <a16:creationId xmlns:a16="http://schemas.microsoft.com/office/drawing/2014/main" id="{08CB40EA-D0BA-41DA-91DE-15B4C161DD2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81192" y="2180496"/>
            <a:ext cx="11029615" cy="3678303"/>
          </a:xfrm>
        </p:spPr>
        <p:txBody>
          <a:bodyPr rtlCol="0"/>
          <a:lstStyle/>
          <a:p>
            <a:pPr lvl="0" rtl="0"/>
            <a:r>
              <a:rPr lang="da-DK" noProof="0"/>
              <a:t>Klik for at redigere i master</a:t>
            </a:r>
          </a:p>
          <a:p>
            <a:pPr lvl="1" rtl="0"/>
            <a:r>
              <a:rPr lang="da-DK" noProof="0"/>
              <a:t>Andet niveau</a:t>
            </a:r>
          </a:p>
          <a:p>
            <a:pPr lvl="2" rtl="0"/>
            <a:r>
              <a:rPr lang="da-DK" noProof="0"/>
              <a:t>Tredje niveau</a:t>
            </a:r>
          </a:p>
          <a:p>
            <a:pPr lvl="3" rtl="0"/>
            <a:r>
              <a:rPr lang="da-DK" noProof="0"/>
              <a:t>Fjerde niveau</a:t>
            </a:r>
          </a:p>
          <a:p>
            <a:pPr lvl="4" rtl="0"/>
            <a:r>
              <a:rPr lang="da-DK" noProof="0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41184940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tion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581193" y="3043910"/>
            <a:ext cx="11029615" cy="1497507"/>
          </a:xfrm>
        </p:spPr>
        <p:txBody>
          <a:bodyPr rtlCol="0"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pPr rtl="0"/>
            <a:r>
              <a:rPr lang="da-DK" noProof="0"/>
              <a:t>Klik for at redigere titeltypografier i master</a:t>
            </a:r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 hasCustomPrompt="1"/>
          </p:nvPr>
        </p:nvSpPr>
        <p:spPr>
          <a:xfrm>
            <a:off x="581192" y="4541417"/>
            <a:ext cx="11029615" cy="600556"/>
          </a:xfrm>
        </p:spPr>
        <p:txBody>
          <a:bodyPr rtlCol="0"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da-DK" noProof="0"/>
              <a:t>Klik for at redigere i master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12DC356-427E-48A3-8976-6C3E6A48391A}" type="datetime1">
              <a:rPr lang="da-DK" smtClean="0"/>
              <a:pPr/>
              <a:t>10-04-2026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6" name="Pladsholder til slidenumm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59F479D-7533-4EEF-A06F-7CD2FE3DB90D}" type="slidenum">
              <a:rPr lang="da-DK" smtClean="0"/>
              <a:pPr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707033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o ind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 rtlCol="0"/>
          <a:lstStyle/>
          <a:p>
            <a:pPr rtl="0"/>
            <a:fld id="{3D28222C-DBF6-4099-8892-E30F04761D08}" type="datetime1">
              <a:rPr lang="da-DK" noProof="0" smtClean="0"/>
              <a:t>10-04-2026</a:t>
            </a:fld>
            <a:endParaRPr lang="da-DK" noProof="0"/>
          </a:p>
        </p:txBody>
      </p:sp>
      <p:sp>
        <p:nvSpPr>
          <p:cNvPr id="10" name="Pladsholder til slidenumm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rtlCol="0"/>
          <a:lstStyle/>
          <a:p>
            <a:pPr rtl="0"/>
            <a:fld id="{3A98EE3D-8CD1-4C3F-BD1C-C98C9596463C}" type="slidenum">
              <a:rPr lang="da-DK" noProof="0" smtClean="0"/>
              <a:t>‹nr.›</a:t>
            </a:fld>
            <a:endParaRPr lang="da-DK" noProof="0"/>
          </a:p>
        </p:txBody>
      </p:sp>
      <p:sp>
        <p:nvSpPr>
          <p:cNvPr id="11" name="Pladsholder til sidefod 5">
            <a:extLst>
              <a:ext uri="{FF2B5EF4-FFF2-40B4-BE49-F238E27FC236}">
                <a16:creationId xmlns:a16="http://schemas.microsoft.com/office/drawing/2014/main" id="{CAD31966-421C-41DC-9B46-21B1CD73A7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 rtlCol="0"/>
          <a:lstStyle/>
          <a:p>
            <a:r>
              <a:rPr lang="da-DK" dirty="0"/>
              <a:t>Den levende </a:t>
            </a:r>
            <a:r>
              <a:rPr lang="da-DK" b="1" dirty="0"/>
              <a:t>forretningsplan</a:t>
            </a:r>
            <a:r>
              <a:rPr lang="da-DK" dirty="0"/>
              <a:t> for solo-selvstændige og iværksættere</a:t>
            </a:r>
          </a:p>
        </p:txBody>
      </p:sp>
      <p:sp>
        <p:nvSpPr>
          <p:cNvPr id="12" name="Rektangel 11">
            <a:extLst>
              <a:ext uri="{FF2B5EF4-FFF2-40B4-BE49-F238E27FC236}">
                <a16:creationId xmlns:a16="http://schemas.microsoft.com/office/drawing/2014/main" id="{AF9102ED-C049-4F62-A2D8-58981A0621E3}"/>
              </a:ext>
            </a:extLst>
          </p:cNvPr>
          <p:cNvSpPr>
            <a:spLocks noChangeAspect="1"/>
          </p:cNvSpPr>
          <p:nvPr userDrawn="1"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a-DK"/>
          </a:p>
        </p:txBody>
      </p:sp>
      <p:sp>
        <p:nvSpPr>
          <p:cNvPr id="13" name="Titel 1">
            <a:extLst>
              <a:ext uri="{FF2B5EF4-FFF2-40B4-BE49-F238E27FC236}">
                <a16:creationId xmlns:a16="http://schemas.microsoft.com/office/drawing/2014/main" id="{CF5F73D5-EFB4-4DAE-8CBA-1128F10DF1B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1193" y="729658"/>
            <a:ext cx="11029616" cy="988332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da-DK" noProof="0"/>
              <a:t>Klik for at redigere titeltypografier i master</a:t>
            </a:r>
          </a:p>
        </p:txBody>
      </p:sp>
      <p:sp>
        <p:nvSpPr>
          <p:cNvPr id="14" name="Pladsholder til indhold 2">
            <a:extLst>
              <a:ext uri="{FF2B5EF4-FFF2-40B4-BE49-F238E27FC236}">
                <a16:creationId xmlns:a16="http://schemas.microsoft.com/office/drawing/2014/main" id="{2B92446D-E0AD-4899-86E1-DFBB50D92144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581193" y="2228003"/>
            <a:ext cx="5422390" cy="3633047"/>
          </a:xfrm>
        </p:spPr>
        <p:txBody>
          <a:bodyPr rtlCol="0">
            <a:normAutofit/>
          </a:bodyPr>
          <a:lstStyle/>
          <a:p>
            <a:pPr lvl="0" rtl="0"/>
            <a:r>
              <a:rPr lang="da-DK" noProof="0"/>
              <a:t>Klik for at redigere i master</a:t>
            </a:r>
          </a:p>
          <a:p>
            <a:pPr lvl="1" rtl="0"/>
            <a:r>
              <a:rPr lang="da-DK" noProof="0"/>
              <a:t>Andet niveau</a:t>
            </a:r>
          </a:p>
          <a:p>
            <a:pPr lvl="2" rtl="0"/>
            <a:r>
              <a:rPr lang="da-DK" noProof="0"/>
              <a:t>Tredje niveau</a:t>
            </a:r>
          </a:p>
          <a:p>
            <a:pPr lvl="3" rtl="0"/>
            <a:r>
              <a:rPr lang="da-DK" noProof="0"/>
              <a:t>Fjerde niveau</a:t>
            </a:r>
          </a:p>
          <a:p>
            <a:pPr lvl="4" rtl="0"/>
            <a:r>
              <a:rPr lang="da-DK" noProof="0"/>
              <a:t>Femte niveau</a:t>
            </a:r>
          </a:p>
        </p:txBody>
      </p:sp>
      <p:sp>
        <p:nvSpPr>
          <p:cNvPr id="15" name="Pladsholder til indhold 3">
            <a:extLst>
              <a:ext uri="{FF2B5EF4-FFF2-40B4-BE49-F238E27FC236}">
                <a16:creationId xmlns:a16="http://schemas.microsoft.com/office/drawing/2014/main" id="{9BF0768A-BCD3-4064-8FE0-C439326F00DD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88417" y="2228003"/>
            <a:ext cx="5422392" cy="3633047"/>
          </a:xfrm>
        </p:spPr>
        <p:txBody>
          <a:bodyPr rtlCol="0">
            <a:normAutofit/>
          </a:bodyPr>
          <a:lstStyle/>
          <a:p>
            <a:pPr lvl="0" rtl="0"/>
            <a:r>
              <a:rPr lang="da-DK" noProof="0"/>
              <a:t>Klik for at redigere i master</a:t>
            </a:r>
          </a:p>
          <a:p>
            <a:pPr lvl="1" rtl="0"/>
            <a:r>
              <a:rPr lang="da-DK" noProof="0"/>
              <a:t>Andet niveau</a:t>
            </a:r>
          </a:p>
          <a:p>
            <a:pPr lvl="2" rtl="0"/>
            <a:r>
              <a:rPr lang="da-DK" noProof="0"/>
              <a:t>Tredje niveau</a:t>
            </a:r>
          </a:p>
          <a:p>
            <a:pPr lvl="3" rtl="0"/>
            <a:r>
              <a:rPr lang="da-DK" noProof="0"/>
              <a:t>Fjerde niveau</a:t>
            </a:r>
          </a:p>
          <a:p>
            <a:pPr lvl="4" rtl="0"/>
            <a:r>
              <a:rPr lang="da-DK" noProof="0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3635230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dsholder til dato 6">
            <a:extLst>
              <a:ext uri="{FF2B5EF4-FFF2-40B4-BE49-F238E27FC236}">
                <a16:creationId xmlns:a16="http://schemas.microsoft.com/office/drawing/2014/main" id="{950CE4CA-34EA-472D-A23C-1DE165FCAA2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 rtlCol="0"/>
          <a:lstStyle/>
          <a:p>
            <a:pPr rtl="0"/>
            <a:fld id="{E9197BBD-C14B-416D-BF90-AA3B5E72475D}" type="datetime1">
              <a:rPr lang="da-DK" noProof="0" smtClean="0"/>
              <a:t>10-04-2026</a:t>
            </a:fld>
            <a:endParaRPr lang="da-DK" noProof="0"/>
          </a:p>
        </p:txBody>
      </p:sp>
      <p:sp>
        <p:nvSpPr>
          <p:cNvPr id="9" name="Pladsholder til slidenummer 8">
            <a:extLst>
              <a:ext uri="{FF2B5EF4-FFF2-40B4-BE49-F238E27FC236}">
                <a16:creationId xmlns:a16="http://schemas.microsoft.com/office/drawing/2014/main" id="{52AC1173-613F-48B1-B860-00397875F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rtlCol="0"/>
          <a:lstStyle/>
          <a:p>
            <a:pPr rtl="0"/>
            <a:fld id="{F603CDE5-C1D8-4EDD-870F-A498BAFA520F}" type="slidenum">
              <a:rPr lang="da-DK" noProof="0" smtClean="0"/>
              <a:t>‹nr.›</a:t>
            </a:fld>
            <a:endParaRPr lang="da-DK" noProof="0"/>
          </a:p>
        </p:txBody>
      </p:sp>
      <p:sp>
        <p:nvSpPr>
          <p:cNvPr id="10" name="Pladsholder til sidefod 5">
            <a:extLst>
              <a:ext uri="{FF2B5EF4-FFF2-40B4-BE49-F238E27FC236}">
                <a16:creationId xmlns:a16="http://schemas.microsoft.com/office/drawing/2014/main" id="{94036C93-814B-4155-A748-7731CA60A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 rtlCol="0"/>
          <a:lstStyle/>
          <a:p>
            <a:r>
              <a:rPr lang="da-DK" dirty="0"/>
              <a:t>Den levende </a:t>
            </a:r>
            <a:r>
              <a:rPr lang="da-DK" b="1" dirty="0"/>
              <a:t>forretningsplan</a:t>
            </a:r>
            <a:r>
              <a:rPr lang="da-DK" dirty="0"/>
              <a:t> for solo-selvstændige og iværksættere</a:t>
            </a:r>
          </a:p>
        </p:txBody>
      </p:sp>
      <p:sp>
        <p:nvSpPr>
          <p:cNvPr id="11" name="Rektangel 10">
            <a:extLst>
              <a:ext uri="{FF2B5EF4-FFF2-40B4-BE49-F238E27FC236}">
                <a16:creationId xmlns:a16="http://schemas.microsoft.com/office/drawing/2014/main" id="{DA4EE69F-D906-40FA-8109-46DF1B1A16FA}"/>
              </a:ext>
            </a:extLst>
          </p:cNvPr>
          <p:cNvSpPr>
            <a:spLocks noChangeAspect="1"/>
          </p:cNvSpPr>
          <p:nvPr userDrawn="1"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el 1">
            <a:extLst>
              <a:ext uri="{FF2B5EF4-FFF2-40B4-BE49-F238E27FC236}">
                <a16:creationId xmlns:a16="http://schemas.microsoft.com/office/drawing/2014/main" id="{7DC41C5E-3615-4EA8-B8E6-E2B196256B1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1193" y="729658"/>
            <a:ext cx="11029616" cy="988332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da-DK" noProof="0"/>
              <a:t>Klik for at redigere titeltypografier i master</a:t>
            </a:r>
          </a:p>
        </p:txBody>
      </p:sp>
      <p:sp>
        <p:nvSpPr>
          <p:cNvPr id="13" name="Pladsholder til tekst 2">
            <a:extLst>
              <a:ext uri="{FF2B5EF4-FFF2-40B4-BE49-F238E27FC236}">
                <a16:creationId xmlns:a16="http://schemas.microsoft.com/office/drawing/2014/main" id="{9555D9C2-1EA2-4557-9496-E7AEA7A128B8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87219" y="2250892"/>
            <a:ext cx="5087075" cy="536005"/>
          </a:xfrm>
        </p:spPr>
        <p:txBody>
          <a:bodyPr rtlCol="0"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da-DK" noProof="0"/>
              <a:t>Klik for at redigere i master</a:t>
            </a:r>
          </a:p>
        </p:txBody>
      </p:sp>
      <p:sp>
        <p:nvSpPr>
          <p:cNvPr id="14" name="Pladsholder til indhold 3">
            <a:extLst>
              <a:ext uri="{FF2B5EF4-FFF2-40B4-BE49-F238E27FC236}">
                <a16:creationId xmlns:a16="http://schemas.microsoft.com/office/drawing/2014/main" id="{A464C6A4-3497-4DA5-945D-7A771E383ACF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581194" y="2926052"/>
            <a:ext cx="5393100" cy="2934999"/>
          </a:xfrm>
        </p:spPr>
        <p:txBody>
          <a:bodyPr rtlCol="0" anchor="t">
            <a:normAutofit/>
          </a:bodyPr>
          <a:lstStyle/>
          <a:p>
            <a:pPr lvl="0" rtl="0"/>
            <a:r>
              <a:rPr lang="da-DK" noProof="0"/>
              <a:t>Klik for at redigere i master</a:t>
            </a:r>
          </a:p>
          <a:p>
            <a:pPr lvl="1" rtl="0"/>
            <a:r>
              <a:rPr lang="da-DK" noProof="0"/>
              <a:t>Andet niveau</a:t>
            </a:r>
          </a:p>
          <a:p>
            <a:pPr lvl="2" rtl="0"/>
            <a:r>
              <a:rPr lang="da-DK" noProof="0"/>
              <a:t>Tredje niveau</a:t>
            </a:r>
          </a:p>
          <a:p>
            <a:pPr lvl="3" rtl="0"/>
            <a:r>
              <a:rPr lang="da-DK" noProof="0"/>
              <a:t>Fjerde niveau</a:t>
            </a:r>
          </a:p>
          <a:p>
            <a:pPr lvl="4" rtl="0"/>
            <a:r>
              <a:rPr lang="da-DK" noProof="0"/>
              <a:t>Femte niveau</a:t>
            </a:r>
          </a:p>
        </p:txBody>
      </p:sp>
      <p:sp>
        <p:nvSpPr>
          <p:cNvPr id="15" name="Pladsholder til tekst 4">
            <a:extLst>
              <a:ext uri="{FF2B5EF4-FFF2-40B4-BE49-F238E27FC236}">
                <a16:creationId xmlns:a16="http://schemas.microsoft.com/office/drawing/2014/main" id="{91C3F39A-C070-4EEB-9285-4EFBEE5FB54A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523735" y="2250892"/>
            <a:ext cx="5087073" cy="553373"/>
          </a:xfrm>
        </p:spPr>
        <p:txBody>
          <a:bodyPr rtlCol="0"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da-DK" noProof="0"/>
              <a:t>Klik for at redigere i master</a:t>
            </a:r>
          </a:p>
        </p:txBody>
      </p:sp>
      <p:sp>
        <p:nvSpPr>
          <p:cNvPr id="16" name="Pladsholder til indhold 5">
            <a:extLst>
              <a:ext uri="{FF2B5EF4-FFF2-40B4-BE49-F238E27FC236}">
                <a16:creationId xmlns:a16="http://schemas.microsoft.com/office/drawing/2014/main" id="{07E4AC67-32FA-4B42-9340-5E57C82F7437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217709" y="2926052"/>
            <a:ext cx="5393100" cy="2934999"/>
          </a:xfrm>
        </p:spPr>
        <p:txBody>
          <a:bodyPr rtlCol="0" anchor="t">
            <a:normAutofit/>
          </a:bodyPr>
          <a:lstStyle/>
          <a:p>
            <a:pPr lvl="0" rtl="0"/>
            <a:r>
              <a:rPr lang="da-DK" noProof="0"/>
              <a:t>Klik for at redigere i master</a:t>
            </a:r>
          </a:p>
          <a:p>
            <a:pPr lvl="1" rtl="0"/>
            <a:r>
              <a:rPr lang="da-DK" noProof="0"/>
              <a:t>Andet niveau</a:t>
            </a:r>
          </a:p>
          <a:p>
            <a:pPr lvl="2" rtl="0"/>
            <a:r>
              <a:rPr lang="da-DK" noProof="0"/>
              <a:t>Tredje niveau</a:t>
            </a:r>
          </a:p>
          <a:p>
            <a:pPr lvl="3" rtl="0"/>
            <a:r>
              <a:rPr lang="da-DK" noProof="0"/>
              <a:t>Fjerde niveau</a:t>
            </a:r>
          </a:p>
          <a:p>
            <a:pPr lvl="4" rtl="0"/>
            <a:r>
              <a:rPr lang="da-DK" noProof="0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1193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dato 2">
            <a:extLst>
              <a:ext uri="{FF2B5EF4-FFF2-40B4-BE49-F238E27FC236}">
                <a16:creationId xmlns:a16="http://schemas.microsoft.com/office/drawing/2014/main" id="{75F22525-79A2-451F-9944-47D4183A45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 rtlCol="0"/>
          <a:lstStyle/>
          <a:p>
            <a:pPr rtl="0"/>
            <a:fld id="{F8066453-BD85-4843-874F-D26D6CFA092F}" type="datetime1">
              <a:rPr lang="da-DK" noProof="0" smtClean="0"/>
              <a:t>10-04-2026</a:t>
            </a:fld>
            <a:endParaRPr lang="da-DK" noProof="0"/>
          </a:p>
        </p:txBody>
      </p:sp>
      <p:sp>
        <p:nvSpPr>
          <p:cNvPr id="5" name="Pladsholder til slidenummer 4">
            <a:extLst>
              <a:ext uri="{FF2B5EF4-FFF2-40B4-BE49-F238E27FC236}">
                <a16:creationId xmlns:a16="http://schemas.microsoft.com/office/drawing/2014/main" id="{8B9B8C25-AF44-4D9D-A667-69D9A92B1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rtlCol="0"/>
          <a:lstStyle/>
          <a:p>
            <a:pPr rtl="0"/>
            <a:fld id="{F603CDE5-C1D8-4EDD-870F-A498BAFA520F}" type="slidenum">
              <a:rPr lang="da-DK" noProof="0" smtClean="0"/>
              <a:t>‹nr.›</a:t>
            </a:fld>
            <a:endParaRPr lang="da-DK" noProof="0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EFF54790-C8AC-4CF8-8E89-80C5C90F3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 rtlCol="0"/>
          <a:lstStyle/>
          <a:p>
            <a:r>
              <a:rPr lang="da-DK" dirty="0"/>
              <a:t>Den levende </a:t>
            </a:r>
            <a:r>
              <a:rPr lang="da-DK" b="1" dirty="0"/>
              <a:t>forretningsplan</a:t>
            </a:r>
            <a:r>
              <a:rPr lang="da-DK" dirty="0"/>
              <a:t> for solo-selvstændige og iværksættere</a:t>
            </a:r>
          </a:p>
        </p:txBody>
      </p:sp>
      <p:sp>
        <p:nvSpPr>
          <p:cNvPr id="7" name="Rektangel 6">
            <a:extLst>
              <a:ext uri="{FF2B5EF4-FFF2-40B4-BE49-F238E27FC236}">
                <a16:creationId xmlns:a16="http://schemas.microsoft.com/office/drawing/2014/main" id="{0020220C-6241-4A3B-9017-445FC82876DD}"/>
              </a:ext>
            </a:extLst>
          </p:cNvPr>
          <p:cNvSpPr>
            <a:spLocks noChangeAspect="1"/>
          </p:cNvSpPr>
          <p:nvPr userDrawn="1"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12206A44-565D-4C18-8891-86387B90115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5894" y="729658"/>
            <a:ext cx="11029616" cy="988332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da-DK" noProof="0"/>
              <a:t>Klik for at redigere titeltypografier i master</a:t>
            </a:r>
          </a:p>
        </p:txBody>
      </p:sp>
    </p:spTree>
    <p:extLst>
      <p:ext uri="{BB962C8B-B14F-4D97-AF65-F5344CB8AC3E}">
        <p14:creationId xmlns:p14="http://schemas.microsoft.com/office/powerpoint/2010/main" val="2300412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>
            <a:extLst>
              <a:ext uri="{FF2B5EF4-FFF2-40B4-BE49-F238E27FC236}">
                <a16:creationId xmlns:a16="http://schemas.microsoft.com/office/drawing/2014/main" id="{1BA4B42F-2C80-4037-BF8E-C209D59D93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35376"/>
            <a:ext cx="2844799" cy="365125"/>
          </a:xfrm>
        </p:spPr>
        <p:txBody>
          <a:bodyPr rtlCol="0"/>
          <a:lstStyle/>
          <a:p>
            <a:pPr rtl="0"/>
            <a:fld id="{C8973C03-4979-4159-8BA4-60DDDC36D9CA}" type="datetime1">
              <a:rPr lang="da-DK" noProof="0" smtClean="0"/>
              <a:t>10-04-2026</a:t>
            </a:fld>
            <a:endParaRPr lang="da-DK" noProof="0"/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78E56474-3A38-4097-8649-FAF662D8C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35376"/>
            <a:ext cx="1052510" cy="365125"/>
          </a:xfrm>
        </p:spPr>
        <p:txBody>
          <a:bodyPr rtlCol="0"/>
          <a:lstStyle/>
          <a:p>
            <a:pPr rtl="0"/>
            <a:fld id="{F603CDE5-C1D8-4EDD-870F-A498BAFA520F}" type="slidenum">
              <a:rPr lang="da-DK" noProof="0" smtClean="0"/>
              <a:t>‹nr.›</a:t>
            </a:fld>
            <a:endParaRPr lang="da-DK" noProof="0"/>
          </a:p>
        </p:txBody>
      </p:sp>
      <p:sp>
        <p:nvSpPr>
          <p:cNvPr id="5" name="Pladsholder til sidefod 5">
            <a:extLst>
              <a:ext uri="{FF2B5EF4-FFF2-40B4-BE49-F238E27FC236}">
                <a16:creationId xmlns:a16="http://schemas.microsoft.com/office/drawing/2014/main" id="{FF907DD0-6A5F-4994-AB77-82E2972268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35376"/>
            <a:ext cx="6818262" cy="365125"/>
          </a:xfrm>
        </p:spPr>
        <p:txBody>
          <a:bodyPr rtlCol="0"/>
          <a:lstStyle/>
          <a:p>
            <a:r>
              <a:rPr lang="da-DK" dirty="0"/>
              <a:t>Den levende </a:t>
            </a:r>
            <a:r>
              <a:rPr lang="da-DK" b="1" dirty="0"/>
              <a:t>forretningsplan</a:t>
            </a:r>
            <a:r>
              <a:rPr lang="da-DK" dirty="0"/>
              <a:t> for solo-selvstændige og iværksættere</a:t>
            </a:r>
          </a:p>
        </p:txBody>
      </p:sp>
    </p:spTree>
    <p:extLst>
      <p:ext uri="{BB962C8B-B14F-4D97-AF65-F5344CB8AC3E}">
        <p14:creationId xmlns:p14="http://schemas.microsoft.com/office/powerpoint/2010/main" val="29021140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B11BF3AA-AA64-40B2-94AA-20312968771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 rtlCol="0"/>
          <a:lstStyle/>
          <a:p>
            <a:pPr rtl="0"/>
            <a:fld id="{1E50C0ED-1E46-4C9A-8D0D-B4302EC29351}" type="datetime1">
              <a:rPr lang="da-DK" noProof="0" smtClean="0"/>
              <a:t>10-04-2026</a:t>
            </a:fld>
            <a:endParaRPr lang="da-DK" noProof="0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E1444EA1-5452-4A23-B72D-9B65C311F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rtlCol="0"/>
          <a:lstStyle/>
          <a:p>
            <a:pPr rtl="0"/>
            <a:fld id="{F603CDE5-C1D8-4EDD-870F-A498BAFA520F}" type="slidenum">
              <a:rPr lang="da-DK" noProof="0" smtClean="0"/>
              <a:t>‹nr.›</a:t>
            </a:fld>
            <a:endParaRPr lang="da-DK" noProof="0"/>
          </a:p>
        </p:txBody>
      </p:sp>
      <p:sp>
        <p:nvSpPr>
          <p:cNvPr id="8" name="Pladsholder til sidefod 5">
            <a:extLst>
              <a:ext uri="{FF2B5EF4-FFF2-40B4-BE49-F238E27FC236}">
                <a16:creationId xmlns:a16="http://schemas.microsoft.com/office/drawing/2014/main" id="{3A5BB48A-749C-4DBB-8723-91ACE9CEA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 rtlCol="0"/>
          <a:lstStyle/>
          <a:p>
            <a:r>
              <a:rPr lang="da-DK" dirty="0"/>
              <a:t>Den levende </a:t>
            </a:r>
            <a:r>
              <a:rPr lang="da-DK" b="1" dirty="0"/>
              <a:t>forretningsplan</a:t>
            </a:r>
            <a:r>
              <a:rPr lang="da-DK" dirty="0"/>
              <a:t> for solo-selvstændige og iværksættere</a:t>
            </a:r>
          </a:p>
        </p:txBody>
      </p:sp>
      <p:sp>
        <p:nvSpPr>
          <p:cNvPr id="9" name="Rektangel 8">
            <a:extLst>
              <a:ext uri="{FF2B5EF4-FFF2-40B4-BE49-F238E27FC236}">
                <a16:creationId xmlns:a16="http://schemas.microsoft.com/office/drawing/2014/main" id="{24F70AE1-0373-4B8E-9C6F-A87681145315}"/>
              </a:ext>
            </a:extLst>
          </p:cNvPr>
          <p:cNvSpPr>
            <a:spLocks noChangeAspect="1"/>
          </p:cNvSpPr>
          <p:nvPr userDrawn="1"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Titel 1">
            <a:extLst>
              <a:ext uri="{FF2B5EF4-FFF2-40B4-BE49-F238E27FC236}">
                <a16:creationId xmlns:a16="http://schemas.microsoft.com/office/drawing/2014/main" id="{A4CFD6FA-0DEF-4E30-82DA-0BAB26B41E5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1192" y="5262296"/>
            <a:ext cx="4909445" cy="689514"/>
          </a:xfrm>
        </p:spPr>
        <p:txBody>
          <a:bodyPr rtlCol="0" anchor="ctr"/>
          <a:lstStyle>
            <a:lvl1pPr algn="l">
              <a:defRPr sz="2000" b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da-DK" noProof="0"/>
              <a:t>Klik for at redigere titeltypografier i master</a:t>
            </a:r>
          </a:p>
        </p:txBody>
      </p:sp>
      <p:sp>
        <p:nvSpPr>
          <p:cNvPr id="11" name="Pladsholder til indhold 2">
            <a:extLst>
              <a:ext uri="{FF2B5EF4-FFF2-40B4-BE49-F238E27FC236}">
                <a16:creationId xmlns:a16="http://schemas.microsoft.com/office/drawing/2014/main" id="{C01EE411-05BB-43B4-BF85-4222430030F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47816" y="601200"/>
            <a:ext cx="11292840" cy="4204800"/>
          </a:xfrm>
        </p:spPr>
        <p:txBody>
          <a:bodyPr rtlCol="0"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 rtl="0"/>
            <a:r>
              <a:rPr lang="da-DK" noProof="0"/>
              <a:t>Klik for at redigere i master</a:t>
            </a:r>
          </a:p>
          <a:p>
            <a:pPr lvl="1" rtl="0"/>
            <a:r>
              <a:rPr lang="da-DK" noProof="0"/>
              <a:t>Andet niveau</a:t>
            </a:r>
          </a:p>
          <a:p>
            <a:pPr lvl="2" rtl="0"/>
            <a:r>
              <a:rPr lang="da-DK" noProof="0"/>
              <a:t>Tredje niveau</a:t>
            </a:r>
          </a:p>
          <a:p>
            <a:pPr lvl="3" rtl="0"/>
            <a:r>
              <a:rPr lang="da-DK" noProof="0"/>
              <a:t>Fjerde niveau</a:t>
            </a:r>
          </a:p>
          <a:p>
            <a:pPr lvl="4" rtl="0"/>
            <a:r>
              <a:rPr lang="da-DK" noProof="0"/>
              <a:t>Femte niveau</a:t>
            </a:r>
          </a:p>
        </p:txBody>
      </p:sp>
      <p:sp>
        <p:nvSpPr>
          <p:cNvPr id="12" name="Pladsholder til tekst 3">
            <a:extLst>
              <a:ext uri="{FF2B5EF4-FFF2-40B4-BE49-F238E27FC236}">
                <a16:creationId xmlns:a16="http://schemas.microsoft.com/office/drawing/2014/main" id="{7C2A48C1-57D3-4A3D-B843-6ACC41EEE8E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5740823" y="5262296"/>
            <a:ext cx="5869987" cy="689515"/>
          </a:xfrm>
        </p:spPr>
        <p:txBody>
          <a:bodyPr rtlCol="0"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da-DK" noProof="0"/>
              <a:t>Klik for at redigere i master</a:t>
            </a:r>
          </a:p>
        </p:txBody>
      </p:sp>
    </p:spTree>
    <p:extLst>
      <p:ext uri="{BB962C8B-B14F-4D97-AF65-F5344CB8AC3E}">
        <p14:creationId xmlns:p14="http://schemas.microsoft.com/office/powerpoint/2010/main" val="1402279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506B7143-9C17-4A62-9B23-F2717C5008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 rtlCol="0"/>
          <a:lstStyle/>
          <a:p>
            <a:pPr rtl="0"/>
            <a:fld id="{605F618F-44E5-4F58-98EE-737C0E977CBE}" type="datetime1">
              <a:rPr lang="da-DK" noProof="0" smtClean="0"/>
              <a:t>10-04-2026</a:t>
            </a:fld>
            <a:endParaRPr lang="da-DK" noProof="0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7DD0075C-AB97-4D80-BF0E-6D96D0A8F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rtlCol="0"/>
          <a:lstStyle/>
          <a:p>
            <a:pPr rtl="0"/>
            <a:fld id="{F603CDE5-C1D8-4EDD-870F-A498BAFA520F}" type="slidenum">
              <a:rPr lang="da-DK" noProof="0" smtClean="0"/>
              <a:t>‹nr.›</a:t>
            </a:fld>
            <a:endParaRPr lang="da-DK" noProof="0"/>
          </a:p>
        </p:txBody>
      </p:sp>
      <p:sp>
        <p:nvSpPr>
          <p:cNvPr id="8" name="Pladsholder til sidefod 5">
            <a:extLst>
              <a:ext uri="{FF2B5EF4-FFF2-40B4-BE49-F238E27FC236}">
                <a16:creationId xmlns:a16="http://schemas.microsoft.com/office/drawing/2014/main" id="{D740D193-BF72-46A1-AFE9-DA960BABE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 rtlCol="0"/>
          <a:lstStyle/>
          <a:p>
            <a:r>
              <a:rPr lang="da-DK" dirty="0"/>
              <a:t>Den levende </a:t>
            </a:r>
            <a:r>
              <a:rPr lang="da-DK" b="1" dirty="0"/>
              <a:t>forretningsplan</a:t>
            </a:r>
            <a:r>
              <a:rPr lang="da-DK" dirty="0"/>
              <a:t> for solo-selvstændige og iværksættere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F47352EA-4890-4FE1-97BD-8CCB09F5879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1193" y="4693389"/>
            <a:ext cx="11029616" cy="566738"/>
          </a:xfrm>
        </p:spPr>
        <p:txBody>
          <a:bodyPr rtlCol="0"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pPr rtl="0"/>
            <a:r>
              <a:rPr lang="da-DK" noProof="0"/>
              <a:t>Klik for at redigere titeltypografier i master</a:t>
            </a:r>
          </a:p>
        </p:txBody>
      </p:sp>
      <p:sp>
        <p:nvSpPr>
          <p:cNvPr id="10" name="Pladsholder til billede 2">
            <a:extLst>
              <a:ext uri="{FF2B5EF4-FFF2-40B4-BE49-F238E27FC236}">
                <a16:creationId xmlns:a16="http://schemas.microsoft.com/office/drawing/2014/main" id="{EEBAE269-6AC1-4BFB-8694-696AFD04DC84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da-DK" noProof="0"/>
              <a:t>Klik på ikonet for at tilføje et billede</a:t>
            </a:r>
          </a:p>
        </p:txBody>
      </p:sp>
      <p:sp>
        <p:nvSpPr>
          <p:cNvPr id="11" name="Pladsholder til tekst 3">
            <a:extLst>
              <a:ext uri="{FF2B5EF4-FFF2-40B4-BE49-F238E27FC236}">
                <a16:creationId xmlns:a16="http://schemas.microsoft.com/office/drawing/2014/main" id="{F67E35A4-831E-477F-9962-C62C2A6492CD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581192" y="5260127"/>
            <a:ext cx="11029617" cy="598671"/>
          </a:xfrm>
        </p:spPr>
        <p:txBody>
          <a:bodyPr rtlCol="0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da-DK" noProof="0"/>
              <a:t>Klik for at redigere i master</a:t>
            </a:r>
          </a:p>
        </p:txBody>
      </p:sp>
    </p:spTree>
    <p:extLst>
      <p:ext uri="{BB962C8B-B14F-4D97-AF65-F5344CB8AC3E}">
        <p14:creationId xmlns:p14="http://schemas.microsoft.com/office/powerpoint/2010/main" val="3008106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 billeder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billede 2">
            <a:extLst>
              <a:ext uri="{FF2B5EF4-FFF2-40B4-BE49-F238E27FC236}">
                <a16:creationId xmlns:a16="http://schemas.microsoft.com/office/drawing/2014/main" id="{79842E67-35F4-4EC2-B5B4-6D02111EDA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242275" y="641101"/>
            <a:ext cx="3702877" cy="5749461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da-DK" noProof="0"/>
              <a:t>Klik på ikonet for at tilføje et billede</a:t>
            </a:r>
          </a:p>
        </p:txBody>
      </p:sp>
      <p:sp>
        <p:nvSpPr>
          <p:cNvPr id="10" name="Pladsholder til billede 2">
            <a:extLst>
              <a:ext uri="{FF2B5EF4-FFF2-40B4-BE49-F238E27FC236}">
                <a16:creationId xmlns:a16="http://schemas.microsoft.com/office/drawing/2014/main" id="{6553049D-F1F2-4E3C-B0A3-D2BCB35B18A8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8047164" y="641101"/>
            <a:ext cx="3702877" cy="5749461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da-DK" noProof="0"/>
              <a:t>Klik på ikonet for at tilføje et billede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791EB1F-E7C6-4FF7-BE74-BEF6056BACE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8529" y="457200"/>
            <a:ext cx="3790884" cy="1600200"/>
          </a:xfrm>
        </p:spPr>
        <p:txBody>
          <a:bodyPr rtlCol="0" anchor="b">
            <a:normAutofit/>
          </a:bodyPr>
          <a:lstStyle>
            <a:lvl1pPr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rtl="0"/>
            <a:r>
              <a:rPr lang="da-DK" noProof="0"/>
              <a:t>Klik for at redigere titeltypografier i master</a:t>
            </a:r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9AC935A1-3DFF-457D-8C70-E337C3D84F5A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358529" y="2057400"/>
            <a:ext cx="3790884" cy="3811588"/>
          </a:xfrm>
        </p:spPr>
        <p:txBody>
          <a:bodyPr rtlCol="0"/>
          <a:lstStyle>
            <a:lvl1pPr marL="216000" indent="-216000">
              <a:lnSpc>
                <a:spcPct val="90000"/>
              </a:lnSpc>
              <a:buFont typeface="Wingdings" panose="05000000000000000000" pitchFamily="2" charset="2"/>
              <a:buChar char="§"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da-DK" noProof="0"/>
              <a:t>Klik for at redigere i master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506B7143-9C17-4A62-9B23-F2717C5008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 rtlCol="0"/>
          <a:lstStyle/>
          <a:p>
            <a:pPr rtl="0"/>
            <a:fld id="{2205AFE8-B1EF-4358-9C7A-A267A5569F3F}" type="datetime1">
              <a:rPr lang="da-DK" noProof="0" smtClean="0"/>
              <a:t>10-04-2026</a:t>
            </a:fld>
            <a:endParaRPr lang="da-DK" noProof="0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7DD0075C-AB97-4D80-BF0E-6D96D0A8F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rtlCol="0"/>
          <a:lstStyle/>
          <a:p>
            <a:pPr rtl="0"/>
            <a:fld id="{F603CDE5-C1D8-4EDD-870F-A498BAFA520F}" type="slidenum">
              <a:rPr lang="da-DK" noProof="0" smtClean="0"/>
              <a:t>‹nr.›</a:t>
            </a:fld>
            <a:endParaRPr lang="da-DK" noProof="0"/>
          </a:p>
        </p:txBody>
      </p:sp>
      <p:sp>
        <p:nvSpPr>
          <p:cNvPr id="11" name="Pladsholder til sidefod 5">
            <a:extLst>
              <a:ext uri="{FF2B5EF4-FFF2-40B4-BE49-F238E27FC236}">
                <a16:creationId xmlns:a16="http://schemas.microsoft.com/office/drawing/2014/main" id="{A620A17C-5577-4021-9044-146DC609E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 rtlCol="0"/>
          <a:lstStyle/>
          <a:p>
            <a:r>
              <a:rPr lang="da-DK" dirty="0"/>
              <a:t>Den levende </a:t>
            </a:r>
            <a:r>
              <a:rPr lang="da-DK" b="1" dirty="0"/>
              <a:t>forretningsplan</a:t>
            </a:r>
            <a:r>
              <a:rPr lang="da-DK" dirty="0"/>
              <a:t> for solo-selvstændige og iværksættere</a:t>
            </a:r>
          </a:p>
        </p:txBody>
      </p:sp>
    </p:spTree>
    <p:extLst>
      <p:ext uri="{BB962C8B-B14F-4D97-AF65-F5344CB8AC3E}">
        <p14:creationId xmlns:p14="http://schemas.microsoft.com/office/powerpoint/2010/main" val="2686224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 billeder med billedteks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billede 2">
            <a:extLst>
              <a:ext uri="{FF2B5EF4-FFF2-40B4-BE49-F238E27FC236}">
                <a16:creationId xmlns:a16="http://schemas.microsoft.com/office/drawing/2014/main" id="{79842E67-35F4-4EC2-B5B4-6D02111EDA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41959" y="641101"/>
            <a:ext cx="3702877" cy="5749461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da-DK" noProof="0"/>
              <a:t>Klik på ikonet for at tilføje et billede</a:t>
            </a:r>
          </a:p>
        </p:txBody>
      </p:sp>
      <p:sp>
        <p:nvSpPr>
          <p:cNvPr id="10" name="Pladsholder til billede 2">
            <a:extLst>
              <a:ext uri="{FF2B5EF4-FFF2-40B4-BE49-F238E27FC236}">
                <a16:creationId xmlns:a16="http://schemas.microsoft.com/office/drawing/2014/main" id="{6553049D-F1F2-4E3C-B0A3-D2BCB35B18A8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8047164" y="641101"/>
            <a:ext cx="3702877" cy="5749461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da-DK" noProof="0"/>
              <a:t>Klik på ikonet for at tilføje et billede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791EB1F-E7C6-4FF7-BE74-BEF6056BACE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44457" y="457200"/>
            <a:ext cx="3790884" cy="1600200"/>
          </a:xfrm>
        </p:spPr>
        <p:txBody>
          <a:bodyPr rtlCol="0" anchor="b">
            <a:normAutofit/>
          </a:bodyPr>
          <a:lstStyle>
            <a:lvl1pPr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rtl="0"/>
            <a:r>
              <a:rPr lang="da-DK" noProof="0"/>
              <a:t>Klik for at redigere titeltypografier i master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506B7143-9C17-4A62-9B23-F2717C5008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 rtlCol="0"/>
          <a:lstStyle/>
          <a:p>
            <a:pPr rtl="0"/>
            <a:fld id="{7BC6F974-D078-41B1-A111-BBD09C4E1D9E}" type="datetime1">
              <a:rPr lang="da-DK" noProof="0" smtClean="0"/>
              <a:t>10-04-2026</a:t>
            </a:fld>
            <a:endParaRPr lang="da-DK" noProof="0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7DD0075C-AB97-4D80-BF0E-6D96D0A8F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rtlCol="0"/>
          <a:lstStyle/>
          <a:p>
            <a:pPr rtl="0"/>
            <a:fld id="{F603CDE5-C1D8-4EDD-870F-A498BAFA520F}" type="slidenum">
              <a:rPr lang="da-DK" noProof="0" smtClean="0"/>
              <a:t>‹nr.›</a:t>
            </a:fld>
            <a:endParaRPr lang="da-DK" noProof="0"/>
          </a:p>
        </p:txBody>
      </p:sp>
      <p:sp>
        <p:nvSpPr>
          <p:cNvPr id="11" name="Pladsholder til indhold 8">
            <a:extLst>
              <a:ext uri="{FF2B5EF4-FFF2-40B4-BE49-F238E27FC236}">
                <a16:creationId xmlns:a16="http://schemas.microsoft.com/office/drawing/2014/main" id="{8C645043-BE6A-4D32-ACA9-AB593DA6BC9F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144457" y="2057400"/>
            <a:ext cx="3791456" cy="3862388"/>
          </a:xfrm>
        </p:spPr>
        <p:txBody>
          <a:bodyPr rtlCol="0"/>
          <a:lstStyle/>
          <a:p>
            <a:pPr lvl="0" rtl="0"/>
            <a:r>
              <a:rPr lang="da-DK" noProof="0"/>
              <a:t>Klik for at redigere i master</a:t>
            </a:r>
          </a:p>
          <a:p>
            <a:pPr lvl="1" rtl="0"/>
            <a:r>
              <a:rPr lang="da-DK" noProof="0"/>
              <a:t>Andet niveau</a:t>
            </a:r>
          </a:p>
          <a:p>
            <a:pPr lvl="2" rtl="0"/>
            <a:r>
              <a:rPr lang="da-DK" noProof="0"/>
              <a:t>Tredje niveau</a:t>
            </a:r>
          </a:p>
          <a:p>
            <a:pPr lvl="3" rtl="0"/>
            <a:r>
              <a:rPr lang="da-DK" noProof="0"/>
              <a:t>Fjerde niveau</a:t>
            </a:r>
          </a:p>
          <a:p>
            <a:pPr lvl="4" rtl="0"/>
            <a:r>
              <a:rPr lang="da-DK" noProof="0"/>
              <a:t>Femte niveau</a:t>
            </a:r>
          </a:p>
        </p:txBody>
      </p:sp>
      <p:sp>
        <p:nvSpPr>
          <p:cNvPr id="12" name="Pladsholder til sidefod 5">
            <a:extLst>
              <a:ext uri="{FF2B5EF4-FFF2-40B4-BE49-F238E27FC236}">
                <a16:creationId xmlns:a16="http://schemas.microsoft.com/office/drawing/2014/main" id="{3D444C08-6A3A-4BFB-9494-43F3DE33E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 rtlCol="0"/>
          <a:lstStyle/>
          <a:p>
            <a:r>
              <a:rPr lang="da-DK" dirty="0"/>
              <a:t>Den levende </a:t>
            </a:r>
            <a:r>
              <a:rPr lang="da-DK" b="1" dirty="0"/>
              <a:t>forretningsplan</a:t>
            </a:r>
            <a:r>
              <a:rPr lang="da-DK" dirty="0"/>
              <a:t> for solo-selvstændige og iværksættere</a:t>
            </a:r>
          </a:p>
        </p:txBody>
      </p:sp>
    </p:spTree>
    <p:extLst>
      <p:ext uri="{BB962C8B-B14F-4D97-AF65-F5344CB8AC3E}">
        <p14:creationId xmlns:p14="http://schemas.microsoft.com/office/powerpoint/2010/main" val="14455210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 billeder med billedteks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billede 2">
            <a:extLst>
              <a:ext uri="{FF2B5EF4-FFF2-40B4-BE49-F238E27FC236}">
                <a16:creationId xmlns:a16="http://schemas.microsoft.com/office/drawing/2014/main" id="{79842E67-35F4-4EC2-B5B4-6D02111EDA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41959" y="641101"/>
            <a:ext cx="3702877" cy="5749461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da-DK" noProof="0"/>
              <a:t>Klik på ikonet for at tilføje et billede</a:t>
            </a:r>
          </a:p>
        </p:txBody>
      </p:sp>
      <p:sp>
        <p:nvSpPr>
          <p:cNvPr id="10" name="Pladsholder til billede 2">
            <a:extLst>
              <a:ext uri="{FF2B5EF4-FFF2-40B4-BE49-F238E27FC236}">
                <a16:creationId xmlns:a16="http://schemas.microsoft.com/office/drawing/2014/main" id="{6553049D-F1F2-4E3C-B0A3-D2BCB35B18A8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4244562" y="641101"/>
            <a:ext cx="3702877" cy="5749461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da-DK" noProof="0"/>
              <a:t>Klik på ikonet for at tilføje et billede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791EB1F-E7C6-4FF7-BE74-BEF6056BACE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55530" y="457200"/>
            <a:ext cx="3577394" cy="1600200"/>
          </a:xfrm>
        </p:spPr>
        <p:txBody>
          <a:bodyPr rtlCol="0" anchor="b">
            <a:normAutofit/>
          </a:bodyPr>
          <a:lstStyle>
            <a:lvl1pPr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rtl="0"/>
            <a:r>
              <a:rPr lang="da-DK" noProof="0"/>
              <a:t>Klik for at redigere titeltypografier i master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506B7143-9C17-4A62-9B23-F2717C5008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 rtlCol="0"/>
          <a:lstStyle/>
          <a:p>
            <a:pPr rtl="0"/>
            <a:fld id="{3D076398-CE2C-46AF-BEC5-44A6BF7327E3}" type="datetime1">
              <a:rPr lang="da-DK" noProof="0" smtClean="0"/>
              <a:t>10-04-2026</a:t>
            </a:fld>
            <a:endParaRPr lang="da-DK" noProof="0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7DD0075C-AB97-4D80-BF0E-6D96D0A8F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rtlCol="0"/>
          <a:lstStyle/>
          <a:p>
            <a:pPr rtl="0"/>
            <a:fld id="{F603CDE5-C1D8-4EDD-870F-A498BAFA520F}" type="slidenum">
              <a:rPr lang="da-DK" noProof="0" smtClean="0"/>
              <a:t>‹nr.›</a:t>
            </a:fld>
            <a:endParaRPr lang="da-DK" noProof="0"/>
          </a:p>
        </p:txBody>
      </p:sp>
      <p:sp>
        <p:nvSpPr>
          <p:cNvPr id="11" name="Pladsholder til indhold 8">
            <a:extLst>
              <a:ext uri="{FF2B5EF4-FFF2-40B4-BE49-F238E27FC236}">
                <a16:creationId xmlns:a16="http://schemas.microsoft.com/office/drawing/2014/main" id="{8C645043-BE6A-4D32-ACA9-AB593DA6BC9F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8355530" y="2057400"/>
            <a:ext cx="3577934" cy="3862388"/>
          </a:xfrm>
        </p:spPr>
        <p:txBody>
          <a:bodyPr rtlCol="0"/>
          <a:lstStyle>
            <a:lvl1pPr marL="0" indent="0">
              <a:lnSpc>
                <a:spcPct val="90000"/>
              </a:lnSpc>
              <a:buNone/>
              <a:defRPr lang="ru-RU" sz="16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06000" indent="-306000">
              <a:defRPr/>
            </a:lvl2pPr>
            <a:lvl3pPr marL="306000" indent="-306000">
              <a:defRPr/>
            </a:lvl3pPr>
            <a:lvl4pPr marL="306000" indent="-306000">
              <a:defRPr/>
            </a:lvl4pPr>
            <a:lvl5pPr marL="306000" indent="-306000">
              <a:defRPr/>
            </a:lvl5pPr>
          </a:lstStyle>
          <a:p>
            <a:pPr marL="216000" lvl="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" panose="05000000000000000000" pitchFamily="2" charset="2"/>
              <a:buChar char="§"/>
            </a:pPr>
            <a:r>
              <a:rPr lang="da-DK" noProof="0"/>
              <a:t>Klik for at redigere i master</a:t>
            </a:r>
          </a:p>
          <a:p>
            <a:pPr marL="216000" lvl="1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" panose="05000000000000000000" pitchFamily="2" charset="2"/>
              <a:buChar char="§"/>
            </a:pPr>
            <a:r>
              <a:rPr lang="da-DK" noProof="0"/>
              <a:t>Andet niveau</a:t>
            </a:r>
          </a:p>
        </p:txBody>
      </p:sp>
      <p:sp>
        <p:nvSpPr>
          <p:cNvPr id="9" name="Pladsholder til sidefod 5">
            <a:extLst>
              <a:ext uri="{FF2B5EF4-FFF2-40B4-BE49-F238E27FC236}">
                <a16:creationId xmlns:a16="http://schemas.microsoft.com/office/drawing/2014/main" id="{FE695AAC-8311-4518-A219-DE58BF92A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 rtlCol="0"/>
          <a:lstStyle/>
          <a:p>
            <a:r>
              <a:rPr lang="da-DK" dirty="0"/>
              <a:t>Den levende </a:t>
            </a:r>
            <a:r>
              <a:rPr lang="da-DK" b="1" dirty="0"/>
              <a:t>forretningsplan</a:t>
            </a:r>
            <a:r>
              <a:rPr lang="da-DK" dirty="0"/>
              <a:t> for solo-selvstændige og iværksættere</a:t>
            </a:r>
          </a:p>
        </p:txBody>
      </p:sp>
    </p:spTree>
    <p:extLst>
      <p:ext uri="{BB962C8B-B14F-4D97-AF65-F5344CB8AC3E}">
        <p14:creationId xmlns:p14="http://schemas.microsoft.com/office/powerpoint/2010/main" val="9179567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lede med billedteks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dsholder til tekst 3"/>
          <p:cNvSpPr>
            <a:spLocks noGrp="1"/>
          </p:cNvSpPr>
          <p:nvPr>
            <p:ph type="body" sz="half" idx="2" hasCustomPrompt="1"/>
          </p:nvPr>
        </p:nvSpPr>
        <p:spPr>
          <a:xfrm>
            <a:off x="6137628" y="5356067"/>
            <a:ext cx="5607836" cy="1000782"/>
          </a:xfrm>
          <a:solidFill>
            <a:srgbClr val="465359"/>
          </a:solidFill>
        </p:spPr>
        <p:txBody>
          <a:bodyPr lIns="91440" tIns="0" rIns="91440" bIns="0" rtlCol="0">
            <a:normAutofit/>
          </a:bodyPr>
          <a:lstStyle>
            <a:lvl1pPr marL="0" indent="0" algn="ctr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da-DK" noProof="0"/>
              <a:t>Klik for at redigere i master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137627" y="453642"/>
            <a:ext cx="5607837" cy="4826023"/>
          </a:xfrm>
          <a:solidFill>
            <a:schemeClr val="accent1"/>
          </a:solidFill>
        </p:spPr>
        <p:txBody>
          <a:bodyPr tIns="0" bIns="0" rtlCol="0" anchor="ctr" anchorCtr="0">
            <a:noAutofit/>
          </a:bodyPr>
          <a:lstStyle>
            <a:lvl1pPr algn="ctr">
              <a:defRPr sz="3600" b="0">
                <a:solidFill>
                  <a:srgbClr val="FFFFFF"/>
                </a:solidFill>
              </a:defRPr>
            </a:lvl1pPr>
          </a:lstStyle>
          <a:p>
            <a:pPr rtl="0"/>
            <a:r>
              <a:rPr lang="da-DK" noProof="0" dirty="0"/>
              <a:t>Klik for at redigere titeltypografier i master</a:t>
            </a:r>
          </a:p>
        </p:txBody>
      </p:sp>
      <p:sp>
        <p:nvSpPr>
          <p:cNvPr id="3" name="Pladsholder til billede 2"/>
          <p:cNvSpPr>
            <a:spLocks noGrp="1" noChangeAspect="1"/>
          </p:cNvSpPr>
          <p:nvPr>
            <p:ph type="pic" idx="1"/>
          </p:nvPr>
        </p:nvSpPr>
        <p:spPr>
          <a:xfrm>
            <a:off x="439766" y="453642"/>
            <a:ext cx="5614609" cy="5903207"/>
          </a:xfrm>
          <a:solidFill>
            <a:schemeClr val="bg1">
              <a:lumMod val="85000"/>
            </a:schemeClr>
          </a:solidFill>
        </p:spPr>
        <p:txBody>
          <a:bodyPr lIns="457200" tIns="457200" rtlCol="0"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da-DK" noProof="0"/>
              <a:t>Klik på ikonet for at tilføje et billede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 rtlCol="0"/>
          <a:lstStyle>
            <a:lvl1pPr>
              <a:defRPr/>
            </a:lvl1pPr>
          </a:lstStyle>
          <a:p>
            <a:pPr rtl="0"/>
            <a:fld id="{52DF742C-1328-4694-9488-3A1B6355AC74}" type="datetime1">
              <a:rPr lang="da-DK" noProof="0" smtClean="0"/>
              <a:t>10-04-2026</a:t>
            </a:fld>
            <a:endParaRPr lang="da-DK" noProof="0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 rtlCol="0"/>
          <a:lstStyle/>
          <a:p>
            <a:r>
              <a:rPr lang="da-DK" dirty="0"/>
              <a:t>Den levende </a:t>
            </a:r>
            <a:r>
              <a:rPr lang="da-DK" b="1" dirty="0"/>
              <a:t>forretningsplan</a:t>
            </a:r>
            <a:r>
              <a:rPr lang="da-DK" dirty="0"/>
              <a:t> for solo-selvstændige og iværksættere</a:t>
            </a:r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rtlCol="0"/>
          <a:lstStyle/>
          <a:p>
            <a:pPr rtl="0"/>
            <a:fld id="{3A98EE3D-8CD1-4C3F-BD1C-C98C9596463C}" type="slidenum">
              <a:rPr lang="da-DK" noProof="0" smtClean="0"/>
              <a:t>‹nr.›</a:t>
            </a:fld>
            <a:endParaRPr lang="da-DK" noProof="0"/>
          </a:p>
        </p:txBody>
      </p:sp>
      <p:pic>
        <p:nvPicPr>
          <p:cNvPr id="8" name="Picture 4" descr="Teil Advisory">
            <a:extLst>
              <a:ext uri="{FF2B5EF4-FFF2-40B4-BE49-F238E27FC236}">
                <a16:creationId xmlns:a16="http://schemas.microsoft.com/office/drawing/2014/main" id="{9E54C3BC-C1D4-5994-38ED-C7246F2EFEE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6213" y="148404"/>
            <a:ext cx="1106773" cy="230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7903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illede med billedteks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dsholder til tekst 3"/>
          <p:cNvSpPr>
            <a:spLocks noGrp="1"/>
          </p:cNvSpPr>
          <p:nvPr>
            <p:ph type="body" sz="half" idx="2" hasCustomPrompt="1"/>
          </p:nvPr>
        </p:nvSpPr>
        <p:spPr>
          <a:xfrm>
            <a:off x="8052358" y="5356067"/>
            <a:ext cx="3693105" cy="1000782"/>
          </a:xfrm>
          <a:solidFill>
            <a:srgbClr val="465359"/>
          </a:solidFill>
        </p:spPr>
        <p:txBody>
          <a:bodyPr lIns="91440" tIns="0" rIns="91440" bIns="0" rtlCol="0">
            <a:normAutofit/>
          </a:bodyPr>
          <a:lstStyle>
            <a:lvl1pPr marL="0" indent="0" algn="ctr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da-DK" noProof="0" dirty="0"/>
              <a:t>OPGAVE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8052359" y="453642"/>
            <a:ext cx="3693105" cy="4826023"/>
          </a:xfrm>
          <a:solidFill>
            <a:schemeClr val="accent3"/>
          </a:solidFill>
        </p:spPr>
        <p:txBody>
          <a:bodyPr tIns="0" bIns="0" rtlCol="0" anchor="ctr" anchorCtr="0">
            <a:noAutofit/>
          </a:bodyPr>
          <a:lstStyle>
            <a:lvl1pPr algn="ctr">
              <a:defRPr sz="2800" b="0">
                <a:solidFill>
                  <a:srgbClr val="FFFFFF"/>
                </a:solidFill>
              </a:defRPr>
            </a:lvl1pPr>
          </a:lstStyle>
          <a:p>
            <a:pPr rtl="0"/>
            <a:r>
              <a:rPr lang="da-DK" noProof="0" dirty="0"/>
              <a:t>Klik for at redigere titeltypografier i master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 rtlCol="0"/>
          <a:lstStyle>
            <a:lvl1pPr>
              <a:defRPr/>
            </a:lvl1pPr>
          </a:lstStyle>
          <a:p>
            <a:pPr rtl="0"/>
            <a:fld id="{52DF742C-1328-4694-9488-3A1B6355AC74}" type="datetime1">
              <a:rPr lang="da-DK" noProof="0" smtClean="0"/>
              <a:t>10-04-2026</a:t>
            </a:fld>
            <a:endParaRPr lang="da-DK" noProof="0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 rtlCol="0"/>
          <a:lstStyle/>
          <a:p>
            <a:r>
              <a:rPr lang="da-DK" dirty="0"/>
              <a:t>Den levende </a:t>
            </a:r>
            <a:r>
              <a:rPr lang="da-DK" b="1" dirty="0"/>
              <a:t>forretningsplan</a:t>
            </a:r>
            <a:r>
              <a:rPr lang="da-DK" dirty="0"/>
              <a:t> for solo-selvstændige og iværksættere</a:t>
            </a:r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rtlCol="0"/>
          <a:lstStyle/>
          <a:p>
            <a:pPr rtl="0"/>
            <a:fld id="{3A98EE3D-8CD1-4C3F-BD1C-C98C9596463C}" type="slidenum">
              <a:rPr lang="da-DK" noProof="0" smtClean="0"/>
              <a:t>‹nr.›</a:t>
            </a:fld>
            <a:endParaRPr lang="da-DK" noProof="0"/>
          </a:p>
        </p:txBody>
      </p:sp>
      <p:pic>
        <p:nvPicPr>
          <p:cNvPr id="8" name="Picture 4" descr="Teil Advisory">
            <a:extLst>
              <a:ext uri="{FF2B5EF4-FFF2-40B4-BE49-F238E27FC236}">
                <a16:creationId xmlns:a16="http://schemas.microsoft.com/office/drawing/2014/main" id="{9E54C3BC-C1D4-5994-38ED-C7246F2EFEE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6213" y="148404"/>
            <a:ext cx="1106773" cy="230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ktangel 8">
            <a:extLst>
              <a:ext uri="{FF2B5EF4-FFF2-40B4-BE49-F238E27FC236}">
                <a16:creationId xmlns:a16="http://schemas.microsoft.com/office/drawing/2014/main" id="{64E04FBC-42A2-4AC3-873E-3268AE8BE60F}"/>
              </a:ext>
            </a:extLst>
          </p:cNvPr>
          <p:cNvSpPr/>
          <p:nvPr userDrawn="1"/>
        </p:nvSpPr>
        <p:spPr>
          <a:xfrm>
            <a:off x="410876" y="453642"/>
            <a:ext cx="7500497" cy="59032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06036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lede med billedteks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>
            <a:extLst>
              <a:ext uri="{FF2B5EF4-FFF2-40B4-BE49-F238E27FC236}">
                <a16:creationId xmlns:a16="http://schemas.microsoft.com/office/drawing/2014/main" id="{C81F13A5-61B9-419A-9B13-8BD37BE2841E}"/>
              </a:ext>
            </a:extLst>
          </p:cNvPr>
          <p:cNvSpPr/>
          <p:nvPr userDrawn="1"/>
        </p:nvSpPr>
        <p:spPr>
          <a:xfrm>
            <a:off x="446532" y="5039359"/>
            <a:ext cx="11296732" cy="1351205"/>
          </a:xfrm>
          <a:prstGeom prst="rect">
            <a:avLst/>
          </a:prstGeom>
          <a:solidFill>
            <a:srgbClr val="465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a-DK" noProof="0"/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12206A44-565D-4C18-8891-86387B90115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9226" y="5263243"/>
            <a:ext cx="9391524" cy="988332"/>
          </a:xfrm>
        </p:spPr>
        <p:txBody>
          <a:bodyPr rtlCol="0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pPr rtl="0"/>
            <a:r>
              <a:rPr lang="da-DK" noProof="0" dirty="0"/>
              <a:t>Klik for at redigere titeltypografier i master</a:t>
            </a:r>
          </a:p>
        </p:txBody>
      </p:sp>
      <p:sp>
        <p:nvSpPr>
          <p:cNvPr id="4" name="Pladsholder til billede 3">
            <a:extLst>
              <a:ext uri="{FF2B5EF4-FFF2-40B4-BE49-F238E27FC236}">
                <a16:creationId xmlns:a16="http://schemas.microsoft.com/office/drawing/2014/main" id="{5B084B74-38B3-42C8-B8E4-A0D13B059E9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41325" y="606425"/>
            <a:ext cx="11304588" cy="3536950"/>
          </a:xfrm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da-DK" noProof="0"/>
              <a:t>Klik på ikonet for at tilføje et billede</a:t>
            </a:r>
          </a:p>
        </p:txBody>
      </p:sp>
      <p:sp>
        <p:nvSpPr>
          <p:cNvPr id="3" name="Pladsholder til dato 2">
            <a:extLst>
              <a:ext uri="{FF2B5EF4-FFF2-40B4-BE49-F238E27FC236}">
                <a16:creationId xmlns:a16="http://schemas.microsoft.com/office/drawing/2014/main" id="{75F22525-79A2-451F-9944-47D4183A45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 rtlCol="0"/>
          <a:lstStyle/>
          <a:p>
            <a:pPr rtl="0"/>
            <a:fld id="{F0EBCA5F-D496-4A78-8777-E392AEABC120}" type="datetime1">
              <a:rPr lang="da-DK" noProof="0" smtClean="0"/>
              <a:t>10-04-2026</a:t>
            </a:fld>
            <a:endParaRPr lang="da-DK" noProof="0"/>
          </a:p>
        </p:txBody>
      </p:sp>
      <p:sp>
        <p:nvSpPr>
          <p:cNvPr id="5" name="Pladsholder til slidenummer 4">
            <a:extLst>
              <a:ext uri="{FF2B5EF4-FFF2-40B4-BE49-F238E27FC236}">
                <a16:creationId xmlns:a16="http://schemas.microsoft.com/office/drawing/2014/main" id="{8B9B8C25-AF44-4D9D-A667-69D9A92B1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rtlCol="0"/>
          <a:lstStyle/>
          <a:p>
            <a:pPr rtl="0"/>
            <a:fld id="{F603CDE5-C1D8-4EDD-870F-A498BAFA520F}" type="slidenum">
              <a:rPr lang="da-DK" noProof="0" smtClean="0"/>
              <a:t>‹nr.›</a:t>
            </a:fld>
            <a:endParaRPr lang="da-DK" noProof="0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EFF54790-C8AC-4CF8-8E89-80C5C90F3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 rtlCol="0"/>
          <a:lstStyle/>
          <a:p>
            <a:r>
              <a:rPr lang="da-DK" dirty="0"/>
              <a:t>Den levende </a:t>
            </a:r>
            <a:r>
              <a:rPr lang="da-DK" b="1" dirty="0"/>
              <a:t>forretningsplan</a:t>
            </a:r>
            <a:r>
              <a:rPr lang="da-DK" dirty="0"/>
              <a:t> for solo-selvstændige og iværksættere</a:t>
            </a:r>
          </a:p>
        </p:txBody>
      </p:sp>
    </p:spTree>
    <p:extLst>
      <p:ext uri="{BB962C8B-B14F-4D97-AF65-F5344CB8AC3E}">
        <p14:creationId xmlns:p14="http://schemas.microsoft.com/office/powerpoint/2010/main" val="2130529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microsoft.com/office/2007/relationships/hdphoto" Target="../media/hdphoto1.wdp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da-DK" noProof="0"/>
              <a:t>Klik for at redigere titeltypografier i master</a:t>
            </a:r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rtl="0"/>
            <a:r>
              <a:rPr lang="da-DK" noProof="0"/>
              <a:t>Klik for at redigere i master</a:t>
            </a:r>
          </a:p>
          <a:p>
            <a:pPr lvl="1" rtl="0"/>
            <a:r>
              <a:rPr lang="da-DK" noProof="0"/>
              <a:t>Andet niveau</a:t>
            </a:r>
          </a:p>
          <a:p>
            <a:pPr lvl="2" rtl="0"/>
            <a:r>
              <a:rPr lang="da-DK" noProof="0"/>
              <a:t>Tredje niveau</a:t>
            </a:r>
          </a:p>
          <a:p>
            <a:pPr lvl="3" rtl="0"/>
            <a:r>
              <a:rPr lang="da-DK" noProof="0"/>
              <a:t>Fjerde niveau</a:t>
            </a:r>
          </a:p>
          <a:p>
            <a:pPr lvl="4" rtl="0"/>
            <a:r>
              <a:rPr lang="da-DK" noProof="0"/>
              <a:t>Femte niveau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FB995577-1F47-439B-AA19-9F0478EEF899}" type="datetime1">
              <a:rPr lang="da-DK" smtClean="0"/>
              <a:pPr/>
              <a:t>10-04-2026</a:t>
            </a:fld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3"/>
          </p:nvPr>
        </p:nvSpPr>
        <p:spPr>
          <a:xfrm>
            <a:off x="484940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900" cap="all">
                <a:solidFill>
                  <a:schemeClr val="tx2"/>
                </a:solidFill>
              </a:defRPr>
            </a:lvl1pPr>
          </a:lstStyle>
          <a:p>
            <a:r>
              <a:rPr lang="da-DK" dirty="0"/>
              <a:t>Den levende </a:t>
            </a:r>
            <a:r>
              <a:rPr lang="da-DK" b="1" dirty="0"/>
              <a:t>forretningsplan</a:t>
            </a:r>
            <a:r>
              <a:rPr lang="da-DK" dirty="0"/>
              <a:t> for solo-selvstændige og iværksættere</a:t>
            </a:r>
          </a:p>
        </p:txBody>
      </p:sp>
      <p:sp>
        <p:nvSpPr>
          <p:cNvPr id="6" name="Pladsholder til slidenummer 5"/>
          <p:cNvSpPr>
            <a:spLocks noGrp="1"/>
          </p:cNvSpPr>
          <p:nvPr>
            <p:ph type="sldNum" sz="quarter" idx="4"/>
          </p:nvPr>
        </p:nvSpPr>
        <p:spPr>
          <a:xfrm>
            <a:off x="10795363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da-DK" smtClean="0"/>
              <a:pPr/>
              <a:t>‹nr.›</a:t>
            </a:fld>
            <a:endParaRPr lang="da-DK"/>
          </a:p>
        </p:txBody>
      </p:sp>
      <p:sp>
        <p:nvSpPr>
          <p:cNvPr id="9" name="Rektangel 8"/>
          <p:cNvSpPr/>
          <p:nvPr/>
        </p:nvSpPr>
        <p:spPr>
          <a:xfrm>
            <a:off x="446534" y="455422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a-DK"/>
          </a:p>
        </p:txBody>
      </p:sp>
      <p:sp>
        <p:nvSpPr>
          <p:cNvPr id="10" name="Rektangel 9"/>
          <p:cNvSpPr/>
          <p:nvPr/>
        </p:nvSpPr>
        <p:spPr>
          <a:xfrm>
            <a:off x="8042147" y="456120"/>
            <a:ext cx="3703320" cy="93600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a-DK"/>
          </a:p>
        </p:txBody>
      </p:sp>
      <p:sp>
        <p:nvSpPr>
          <p:cNvPr id="11" name="Rektangel 10"/>
          <p:cNvSpPr/>
          <p:nvPr/>
        </p:nvSpPr>
        <p:spPr>
          <a:xfrm>
            <a:off x="4241830" y="456120"/>
            <a:ext cx="3703320" cy="936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a-DK"/>
          </a:p>
        </p:txBody>
      </p:sp>
      <p:pic>
        <p:nvPicPr>
          <p:cNvPr id="7" name="Picture 4" descr="Teil Advisory">
            <a:extLst>
              <a:ext uri="{FF2B5EF4-FFF2-40B4-BE49-F238E27FC236}">
                <a16:creationId xmlns:a16="http://schemas.microsoft.com/office/drawing/2014/main" id="{7296170F-14D8-9D78-454C-7CF9F8A71A6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6213" y="148404"/>
            <a:ext cx="1106773" cy="230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3872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28" r:id="rId2"/>
    <p:sldLayoutId id="2147483743" r:id="rId3"/>
    <p:sldLayoutId id="2147483726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40" r:id="rId10"/>
    <p:sldLayoutId id="2147483741" r:id="rId11"/>
    <p:sldLayoutId id="2147483742" r:id="rId12"/>
    <p:sldLayoutId id="2147483739" r:id="rId13"/>
    <p:sldLayoutId id="2147483745" r:id="rId14"/>
    <p:sldLayoutId id="2147483744" r:id="rId15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6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svg"/><Relationship Id="rId4" Type="http://schemas.openxmlformats.org/officeDocument/2006/relationships/image" Target="../media/image8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sv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sv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.sv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sv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sv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sv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.svg"/><Relationship Id="rId5" Type="http://schemas.openxmlformats.org/officeDocument/2006/relationships/image" Target="../media/image17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13" Type="http://schemas.openxmlformats.org/officeDocument/2006/relationships/diagramData" Target="../diagrams/data5.xml"/><Relationship Id="rId18" Type="http://schemas.openxmlformats.org/officeDocument/2006/relationships/diagramData" Target="../diagrams/data6.xml"/><Relationship Id="rId3" Type="http://schemas.openxmlformats.org/officeDocument/2006/relationships/diagramData" Target="../diagrams/data3.xml"/><Relationship Id="rId21" Type="http://schemas.openxmlformats.org/officeDocument/2006/relationships/diagramColors" Target="../diagrams/colors6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17" Type="http://schemas.microsoft.com/office/2007/relationships/diagramDrawing" Target="../diagrams/drawing5.xml"/><Relationship Id="rId2" Type="http://schemas.openxmlformats.org/officeDocument/2006/relationships/image" Target="../media/image18.svg"/><Relationship Id="rId16" Type="http://schemas.openxmlformats.org/officeDocument/2006/relationships/diagramColors" Target="../diagrams/colors5.xml"/><Relationship Id="rId20" Type="http://schemas.openxmlformats.org/officeDocument/2006/relationships/diagramQuickStyle" Target="../diagrams/quickStyle6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4.xml"/><Relationship Id="rId19" Type="http://schemas.openxmlformats.org/officeDocument/2006/relationships/diagramLayout" Target="../diagrams/layout6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Relationship Id="rId14" Type="http://schemas.openxmlformats.org/officeDocument/2006/relationships/diagramLayout" Target="../diagrams/layout5.xml"/><Relationship Id="rId22" Type="http://schemas.microsoft.com/office/2007/relationships/diagramDrawing" Target="../diagrams/drawing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sv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sv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.svg"/><Relationship Id="rId5" Type="http://schemas.openxmlformats.org/officeDocument/2006/relationships/image" Target="../media/image20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hyperlink" Target="https://signupacademy.com/efu-modellen-faa-to-konkrete-vaerktoejer-til-at-saelge-mere-effektivt/" TargetMode="Externa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sv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.svg"/><Relationship Id="rId5" Type="http://schemas.openxmlformats.org/officeDocument/2006/relationships/image" Target="../media/image23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10" Type="http://schemas.openxmlformats.org/officeDocument/2006/relationships/image" Target="../media/image24.svg"/><Relationship Id="rId4" Type="http://schemas.openxmlformats.org/officeDocument/2006/relationships/diagramLayout" Target="../diagrams/layout7.xml"/><Relationship Id="rId9" Type="http://schemas.openxmlformats.org/officeDocument/2006/relationships/image" Target="../media/image6.sv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Relationship Id="rId9" Type="http://schemas.openxmlformats.org/officeDocument/2006/relationships/image" Target="../media/image6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package" Target="../embeddings/Microsoft_Excel_Worksheet.xlsx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6.emf"/><Relationship Id="rId4" Type="http://schemas.openxmlformats.org/officeDocument/2006/relationships/package" Target="../embeddings/Microsoft_Excel_Worksheet1.xlsx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sv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undetyper.dk/kundetypebogen/" TargetMode="External"/><Relationship Id="rId2" Type="http://schemas.openxmlformats.org/officeDocument/2006/relationships/image" Target="../media/image28.sv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sv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5" Type="http://schemas.microsoft.com/office/2007/relationships/hdphoto" Target="../media/hdphoto2.wdp"/><Relationship Id="rId4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microsoft.com/office/2007/relationships/hdphoto" Target="../media/hdphoto4.wd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microsoft.com/office/2007/relationships/hdphoto" Target="../media/hdphoto3.wdp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sv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sv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.svg"/><Relationship Id="rId5" Type="http://schemas.openxmlformats.org/officeDocument/2006/relationships/image" Target="../media/image37.png"/><Relationship Id="rId4" Type="http://schemas.openxmlformats.org/officeDocument/2006/relationships/image" Target="../media/image23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10" Type="http://schemas.openxmlformats.org/officeDocument/2006/relationships/image" Target="../media/image24.svg"/><Relationship Id="rId4" Type="http://schemas.openxmlformats.org/officeDocument/2006/relationships/diagramLayout" Target="../diagrams/layout9.xml"/><Relationship Id="rId9" Type="http://schemas.openxmlformats.org/officeDocument/2006/relationships/image" Target="../media/image6.sv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Relationship Id="rId9" Type="http://schemas.openxmlformats.org/officeDocument/2006/relationships/image" Target="../media/image6.sv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sv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sv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sv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.svg"/><Relationship Id="rId5" Type="http://schemas.openxmlformats.org/officeDocument/2006/relationships/image" Target="../media/image42.png"/><Relationship Id="rId4" Type="http://schemas.openxmlformats.org/officeDocument/2006/relationships/image" Target="../media/image37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10" Type="http://schemas.openxmlformats.org/officeDocument/2006/relationships/image" Target="../media/image24.svg"/><Relationship Id="rId4" Type="http://schemas.openxmlformats.org/officeDocument/2006/relationships/diagramLayout" Target="../diagrams/layout11.xml"/><Relationship Id="rId9" Type="http://schemas.openxmlformats.org/officeDocument/2006/relationships/image" Target="../media/image6.sv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Relationship Id="rId9" Type="http://schemas.openxmlformats.org/officeDocument/2006/relationships/image" Target="../media/image6.sv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sv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svg"/><Relationship Id="rId2" Type="http://schemas.openxmlformats.org/officeDocument/2006/relationships/image" Target="../media/image44.sv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6.sv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og-ide.dk/produkt/2249417/andreas-dirksen-sign-up-ebog/2675129" TargetMode="External"/><Relationship Id="rId2" Type="http://schemas.openxmlformats.org/officeDocument/2006/relationships/hyperlink" Target="https://www.bog-ide.dk/produkt/2709023/hermann-simon-saet-prisen-rigtigt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4.sv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svg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sv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.svg"/><Relationship Id="rId5" Type="http://schemas.openxmlformats.org/officeDocument/2006/relationships/image" Target="../media/image50.png"/><Relationship Id="rId4" Type="http://schemas.openxmlformats.org/officeDocument/2006/relationships/image" Target="../media/image42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10" Type="http://schemas.openxmlformats.org/officeDocument/2006/relationships/image" Target="../media/image24.svg"/><Relationship Id="rId4" Type="http://schemas.openxmlformats.org/officeDocument/2006/relationships/diagramLayout" Target="../diagrams/layout13.xml"/><Relationship Id="rId9" Type="http://schemas.openxmlformats.org/officeDocument/2006/relationships/image" Target="../media/image6.sv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Relationship Id="rId9" Type="http://schemas.openxmlformats.org/officeDocument/2006/relationships/image" Target="../media/image6.sv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svg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svg"/><Relationship Id="rId7" Type="http://schemas.openxmlformats.org/officeDocument/2006/relationships/image" Target="../media/image59.svg"/><Relationship Id="rId2" Type="http://schemas.openxmlformats.org/officeDocument/2006/relationships/image" Target="../media/image54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svg"/><Relationship Id="rId5" Type="http://schemas.openxmlformats.org/officeDocument/2006/relationships/image" Target="../media/image57.svg"/><Relationship Id="rId4" Type="http://schemas.openxmlformats.org/officeDocument/2006/relationships/image" Target="../media/image56.sv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svg"/><Relationship Id="rId1" Type="http://schemas.openxmlformats.org/officeDocument/2006/relationships/slideLayout" Target="../slideLayouts/slideLayout1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sv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.svg"/><Relationship Id="rId5" Type="http://schemas.openxmlformats.org/officeDocument/2006/relationships/image" Target="../media/image61.png"/><Relationship Id="rId4" Type="http://schemas.openxmlformats.org/officeDocument/2006/relationships/image" Target="../media/image50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svg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svg"/><Relationship Id="rId1" Type="http://schemas.openxmlformats.org/officeDocument/2006/relationships/slideLayout" Target="../slideLayouts/slideLayout1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sv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.svg"/><Relationship Id="rId5" Type="http://schemas.openxmlformats.org/officeDocument/2006/relationships/image" Target="../media/image64.png"/><Relationship Id="rId4" Type="http://schemas.openxmlformats.org/officeDocument/2006/relationships/image" Target="../media/image61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2.sv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6.jp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4.pn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svg"/><Relationship Id="rId3" Type="http://schemas.openxmlformats.org/officeDocument/2006/relationships/image" Target="../media/image69.svg"/><Relationship Id="rId7" Type="http://schemas.openxmlformats.org/officeDocument/2006/relationships/image" Target="../media/image7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2.svg"/><Relationship Id="rId11" Type="http://schemas.openxmlformats.org/officeDocument/2006/relationships/image" Target="../media/image77.svg"/><Relationship Id="rId5" Type="http://schemas.openxmlformats.org/officeDocument/2006/relationships/image" Target="../media/image71.svg"/><Relationship Id="rId10" Type="http://schemas.openxmlformats.org/officeDocument/2006/relationships/image" Target="../media/image76.svg"/><Relationship Id="rId4" Type="http://schemas.openxmlformats.org/officeDocument/2006/relationships/image" Target="../media/image70.svg"/><Relationship Id="rId9" Type="http://schemas.openxmlformats.org/officeDocument/2006/relationships/image" Target="../media/image75.sv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10" Type="http://schemas.openxmlformats.org/officeDocument/2006/relationships/image" Target="../media/image24.svg"/><Relationship Id="rId4" Type="http://schemas.openxmlformats.org/officeDocument/2006/relationships/diagramLayout" Target="../diagrams/layout15.xml"/><Relationship Id="rId9" Type="http://schemas.openxmlformats.org/officeDocument/2006/relationships/image" Target="../media/image6.sv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hyperlink" Target="http://www.teiladvisory.dk/" TargetMode="External"/><Relationship Id="rId7" Type="http://schemas.openxmlformats.org/officeDocument/2006/relationships/image" Target="../media/image80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9.png"/><Relationship Id="rId5" Type="http://schemas.openxmlformats.org/officeDocument/2006/relationships/hyperlink" Target="https://teiladvisory.dk/news-signup/" TargetMode="External"/><Relationship Id="rId10" Type="http://schemas.openxmlformats.org/officeDocument/2006/relationships/image" Target="../media/image83.png"/><Relationship Id="rId4" Type="http://schemas.openxmlformats.org/officeDocument/2006/relationships/hyperlink" Target="https://www.linkedin.com/in/jesperteil/" TargetMode="External"/><Relationship Id="rId9" Type="http://schemas.openxmlformats.org/officeDocument/2006/relationships/image" Target="../media/image82.png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dertitel 2">
            <a:extLst>
              <a:ext uri="{FF2B5EF4-FFF2-40B4-BE49-F238E27FC236}">
                <a16:creationId xmlns:a16="http://schemas.microsoft.com/office/drawing/2014/main" id="{A4F4068D-37AE-4B7D-BC75-216B123A6C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solidFill>
            <a:srgbClr val="465359"/>
          </a:solidFill>
        </p:spPr>
        <p:txBody>
          <a:bodyPr rtlCol="0" anchor="ctr">
            <a:normAutofit/>
          </a:bodyPr>
          <a:lstStyle/>
          <a:p>
            <a:pPr rtl="0"/>
            <a:r>
              <a:rPr lang="da-DK" sz="1800" dirty="0">
                <a:solidFill>
                  <a:schemeClr val="tx2">
                    <a:lumMod val="25000"/>
                    <a:lumOff val="75000"/>
                    <a:alpha val="75000"/>
                  </a:schemeClr>
                </a:solidFill>
              </a:rPr>
              <a:t>For solo-selvstændige og iværksættere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AA242D-B507-4381-A8CB-EFA346570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 anchor="ctr">
            <a:normAutofit/>
          </a:bodyPr>
          <a:lstStyle/>
          <a:p>
            <a:pPr rtl="0"/>
            <a:r>
              <a:rPr lang="da-DK" sz="3200" dirty="0">
                <a:solidFill>
                  <a:srgbClr val="FFFFFF"/>
                </a:solidFill>
              </a:rPr>
              <a:t>Den levende </a:t>
            </a:r>
            <a:r>
              <a:rPr lang="da-DK" sz="3200" b="1" dirty="0">
                <a:solidFill>
                  <a:srgbClr val="FFFFFF"/>
                </a:solidFill>
              </a:rPr>
              <a:t>forretningsplan</a:t>
            </a:r>
            <a:r>
              <a:rPr lang="da-DK" sz="3200" dirty="0">
                <a:solidFill>
                  <a:srgbClr val="FFFFFF"/>
                </a:solidFill>
              </a:rPr>
              <a:t> </a:t>
            </a:r>
            <a:br>
              <a:rPr lang="da-DK" sz="3200" dirty="0">
                <a:solidFill>
                  <a:srgbClr val="FFFFFF"/>
                </a:solidFill>
              </a:rPr>
            </a:br>
            <a:br>
              <a:rPr lang="da-DK" sz="3200" dirty="0">
                <a:solidFill>
                  <a:srgbClr val="FFFFFF"/>
                </a:solidFill>
              </a:rPr>
            </a:br>
            <a:r>
              <a:rPr lang="da-DK" sz="3200" dirty="0">
                <a:solidFill>
                  <a:srgbClr val="FFFFFF"/>
                </a:solidFill>
              </a:rPr>
              <a:t>på én side</a:t>
            </a:r>
          </a:p>
        </p:txBody>
      </p:sp>
      <p:pic>
        <p:nvPicPr>
          <p:cNvPr id="5" name="Picture 4" descr="Teil Advisory">
            <a:extLst>
              <a:ext uri="{FF2B5EF4-FFF2-40B4-BE49-F238E27FC236}">
                <a16:creationId xmlns:a16="http://schemas.microsoft.com/office/drawing/2014/main" id="{03566846-62B8-B089-1A9D-10F8D3812D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6213" y="148404"/>
            <a:ext cx="1106773" cy="230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ktangel 3">
            <a:extLst>
              <a:ext uri="{FF2B5EF4-FFF2-40B4-BE49-F238E27FC236}">
                <a16:creationId xmlns:a16="http://schemas.microsoft.com/office/drawing/2014/main" id="{80C96577-F839-F5D0-579A-44D353B99233}"/>
              </a:ext>
            </a:extLst>
          </p:cNvPr>
          <p:cNvSpPr/>
          <p:nvPr/>
        </p:nvSpPr>
        <p:spPr>
          <a:xfrm>
            <a:off x="405856" y="453642"/>
            <a:ext cx="5607836" cy="5903207"/>
          </a:xfrm>
          <a:prstGeom prst="rect">
            <a:avLst/>
          </a:prstGeom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8" name="Billede 7">
            <a:extLst>
              <a:ext uri="{FF2B5EF4-FFF2-40B4-BE49-F238E27FC236}">
                <a16:creationId xmlns:a16="http://schemas.microsoft.com/office/drawing/2014/main" id="{58396B28-6E56-CF1F-6D87-8512771283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403087">
            <a:off x="1267487" y="845941"/>
            <a:ext cx="3569501" cy="5166116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09711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dertitel 2">
            <a:extLst>
              <a:ext uri="{FF2B5EF4-FFF2-40B4-BE49-F238E27FC236}">
                <a16:creationId xmlns:a16="http://schemas.microsoft.com/office/drawing/2014/main" id="{54E33718-030F-1E26-307F-6B21F039ABF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11" name="Titel 10">
            <a:extLst>
              <a:ext uri="{FF2B5EF4-FFF2-40B4-BE49-F238E27FC236}">
                <a16:creationId xmlns:a16="http://schemas.microsoft.com/office/drawing/2014/main" id="{F7F2F571-4C23-EBDA-9223-CBC5DFCCC55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a-DK" dirty="0"/>
          </a:p>
        </p:txBody>
      </p:sp>
      <p:pic>
        <p:nvPicPr>
          <p:cNvPr id="5" name="Billede 4">
            <a:extLst>
              <a:ext uri="{FF2B5EF4-FFF2-40B4-BE49-F238E27FC236}">
                <a16:creationId xmlns:a16="http://schemas.microsoft.com/office/drawing/2014/main" id="{0B78D734-E442-9C27-0309-FB1D7F4381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8548" y="662446"/>
            <a:ext cx="7013110" cy="553310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5" name="Billede 14">
            <a:extLst>
              <a:ext uri="{FF2B5EF4-FFF2-40B4-BE49-F238E27FC236}">
                <a16:creationId xmlns:a16="http://schemas.microsoft.com/office/drawing/2014/main" id="{D35F1A23-9E61-F53D-147E-15674528CC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1774" y="4440924"/>
            <a:ext cx="7450592" cy="1792695"/>
          </a:xfrm>
          <a:prstGeom prst="rect">
            <a:avLst/>
          </a:prstGeom>
          <a:ln w="28575">
            <a:solidFill>
              <a:srgbClr val="C00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32148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1577B9-5BBE-61E1-4B32-B90E063751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0">
            <a:extLst>
              <a:ext uri="{FF2B5EF4-FFF2-40B4-BE49-F238E27FC236}">
                <a16:creationId xmlns:a16="http://schemas.microsoft.com/office/drawing/2014/main" id="{CF0EB0A5-587B-9065-4A7E-07499432E9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4761" y="4288298"/>
            <a:ext cx="10993549" cy="1475013"/>
          </a:xfrm>
        </p:spPr>
        <p:txBody>
          <a:bodyPr/>
          <a:lstStyle/>
          <a:p>
            <a:pPr algn="ctr"/>
            <a:r>
              <a:rPr lang="da-DK" dirty="0">
                <a:solidFill>
                  <a:schemeClr val="bg1"/>
                </a:solidFill>
              </a:rPr>
              <a:t>Enkelt, simpelt, synligt </a:t>
            </a:r>
            <a:r>
              <a:rPr lang="da-DK" dirty="0">
                <a:solidFill>
                  <a:schemeClr val="bg1"/>
                </a:solidFill>
                <a:latin typeface="Gill Sans MT" panose="020B0502020104020203" pitchFamily="34" charset="0"/>
              </a:rPr>
              <a:t>» </a:t>
            </a:r>
            <a:r>
              <a:rPr lang="da-DK" b="1" dirty="0" err="1">
                <a:solidFill>
                  <a:schemeClr val="bg1"/>
                </a:solidFill>
                <a:latin typeface="Gill Sans MT" panose="020B0502020104020203" pitchFamily="34" charset="0"/>
              </a:rPr>
              <a:t>one</a:t>
            </a:r>
            <a:r>
              <a:rPr lang="da-DK" b="1" dirty="0">
                <a:solidFill>
                  <a:schemeClr val="bg1"/>
                </a:solidFill>
                <a:latin typeface="Gill Sans MT" panose="020B0502020104020203" pitchFamily="34" charset="0"/>
              </a:rPr>
              <a:t> pager</a:t>
            </a:r>
            <a:r>
              <a:rPr lang="da-DK" b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Titel 10">
            <a:extLst>
              <a:ext uri="{FF2B5EF4-FFF2-40B4-BE49-F238E27FC236}">
                <a16:creationId xmlns:a16="http://schemas.microsoft.com/office/drawing/2014/main" id="{FE93E089-0AC6-F68A-C0F4-BE30C6B56448}"/>
              </a:ext>
            </a:extLst>
          </p:cNvPr>
          <p:cNvSpPr txBox="1">
            <a:spLocks/>
          </p:cNvSpPr>
          <p:nvPr/>
        </p:nvSpPr>
        <p:spPr>
          <a:xfrm>
            <a:off x="332627" y="677783"/>
            <a:ext cx="10993549" cy="615130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kern="1200" cap="all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da-DK" dirty="0">
                <a:solidFill>
                  <a:schemeClr val="accent1">
                    <a:lumMod val="50000"/>
                  </a:schemeClr>
                </a:solidFill>
              </a:rPr>
              <a:t>Hvad virker?</a:t>
            </a:r>
          </a:p>
        </p:txBody>
      </p:sp>
      <p:pic>
        <p:nvPicPr>
          <p:cNvPr id="7" name="Billede 6">
            <a:extLst>
              <a:ext uri="{FF2B5EF4-FFF2-40B4-BE49-F238E27FC236}">
                <a16:creationId xmlns:a16="http://schemas.microsoft.com/office/drawing/2014/main" id="{64CC8802-BD29-2F69-372E-232497508C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71450">
            <a:off x="4521736" y="351881"/>
            <a:ext cx="3148528" cy="4556845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4237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2A4091D8-88CA-44CE-B83F-8F383F1AFB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rmAutofit/>
          </a:bodyPr>
          <a:lstStyle/>
          <a:p>
            <a:pPr rtl="0">
              <a:spcAft>
                <a:spcPts val="600"/>
              </a:spcAft>
            </a:pPr>
            <a:fld id="{3A98EE3D-8CD1-4C3F-BD1C-C98C9596463C}" type="slidenum">
              <a:rPr lang="da-DK" smtClean="0"/>
              <a:pPr rtl="0">
                <a:spcAft>
                  <a:spcPts val="600"/>
                </a:spcAft>
              </a:pPr>
              <a:t>4</a:t>
            </a:fld>
            <a:endParaRPr lang="da-DK" dirty="0"/>
          </a:p>
        </p:txBody>
      </p:sp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A09C2CC8-7675-4EA7-B0DF-8BB3BBD06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rmAutofit/>
          </a:bodyPr>
          <a:lstStyle/>
          <a:p>
            <a:r>
              <a:rPr lang="da-DK" dirty="0"/>
              <a:t>Den levende </a:t>
            </a:r>
            <a:r>
              <a:rPr lang="da-DK" b="1" dirty="0"/>
              <a:t>forretningsplan</a:t>
            </a:r>
            <a:r>
              <a:rPr lang="da-DK" dirty="0"/>
              <a:t> for solo-selvstændige og iværksættere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3DC6CC32-12E2-40AB-91E7-E065E3B54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 anchor="b">
            <a:normAutofit/>
          </a:bodyPr>
          <a:lstStyle/>
          <a:p>
            <a:r>
              <a:rPr lang="da-DK" dirty="0">
                <a:solidFill>
                  <a:srgbClr val="FFFFFF"/>
                </a:solidFill>
              </a:rPr>
              <a:t>Den levende </a:t>
            </a:r>
            <a:r>
              <a:rPr lang="da-DK" b="1" dirty="0">
                <a:solidFill>
                  <a:srgbClr val="FFFFFF"/>
                </a:solidFill>
              </a:rPr>
              <a:t>forretningsplan</a:t>
            </a:r>
            <a:r>
              <a:rPr lang="da-DK" dirty="0">
                <a:solidFill>
                  <a:srgbClr val="FFFFFF"/>
                </a:solidFill>
              </a:rPr>
              <a:t> - på én side</a:t>
            </a:r>
            <a:endParaRPr lang="da-DK" dirty="0">
              <a:solidFill>
                <a:srgbClr val="FFFEFF"/>
              </a:solidFill>
            </a:endParaRPr>
          </a:p>
        </p:txBody>
      </p:sp>
      <p:graphicFrame>
        <p:nvGraphicFramePr>
          <p:cNvPr id="5" name="Pladsholder til indhold 2" descr="SmartArt-objekt">
            <a:extLst>
              <a:ext uri="{FF2B5EF4-FFF2-40B4-BE49-F238E27FC236}">
                <a16:creationId xmlns:a16="http://schemas.microsoft.com/office/drawing/2014/main" id="{59405A29-4A0F-429B-A6BA-2D3E9946C76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0261608"/>
              </p:ext>
            </p:extLst>
          </p:nvPr>
        </p:nvGraphicFramePr>
        <p:xfrm>
          <a:off x="581025" y="2181225"/>
          <a:ext cx="11029950" cy="40799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4" descr="Teil Advisory">
            <a:extLst>
              <a:ext uri="{FF2B5EF4-FFF2-40B4-BE49-F238E27FC236}">
                <a16:creationId xmlns:a16="http://schemas.microsoft.com/office/drawing/2014/main" id="{FE76BADE-CC91-9308-FD7C-5CBD07799F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6213" y="148404"/>
            <a:ext cx="1106773" cy="230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2464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D570F4-50DC-C720-884B-DCEE3FFBE6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ktangel 10">
            <a:extLst>
              <a:ext uri="{FF2B5EF4-FFF2-40B4-BE49-F238E27FC236}">
                <a16:creationId xmlns:a16="http://schemas.microsoft.com/office/drawing/2014/main" id="{1C7D6B1D-B5C4-D3C4-82E6-014928BC83CA}"/>
              </a:ext>
            </a:extLst>
          </p:cNvPr>
          <p:cNvSpPr/>
          <p:nvPr/>
        </p:nvSpPr>
        <p:spPr>
          <a:xfrm>
            <a:off x="445728" y="606340"/>
            <a:ext cx="11300544" cy="125717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220A0D3-B066-649F-8927-2DEE191E4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da-DK" i="1" dirty="0">
                <a:solidFill>
                  <a:schemeClr val="accent1">
                    <a:lumMod val="50000"/>
                  </a:schemeClr>
                </a:solidFill>
              </a:rPr>
              <a:t>HVOR VIL DU HEN OG HVORFOR?</a:t>
            </a:r>
          </a:p>
        </p:txBody>
      </p:sp>
      <p:graphicFrame>
        <p:nvGraphicFramePr>
          <p:cNvPr id="16" name="Pladsholder til indhold 4" descr="SmartArt-objekt">
            <a:extLst>
              <a:ext uri="{FF2B5EF4-FFF2-40B4-BE49-F238E27FC236}">
                <a16:creationId xmlns:a16="http://schemas.microsoft.com/office/drawing/2014/main" id="{D711C8BE-8256-B056-73D2-4B52E58DB887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743722063"/>
              </p:ext>
            </p:extLst>
          </p:nvPr>
        </p:nvGraphicFramePr>
        <p:xfrm>
          <a:off x="445728" y="2234656"/>
          <a:ext cx="5964851" cy="38936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E1447BFB-5973-F3ED-8937-53757B869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19943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dirty="0"/>
              <a:t>Den levende </a:t>
            </a:r>
            <a:r>
              <a:rPr lang="da-DK" b="1" dirty="0"/>
              <a:t>forretningsplan</a:t>
            </a:r>
            <a:r>
              <a:rPr lang="da-DK" dirty="0"/>
              <a:t> for solo-selvstændige og iværksættere</a:t>
            </a:r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0F8212FA-02D4-2F69-2F40-C9FF58BB7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5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457200" rtl="0">
              <a:spcAft>
                <a:spcPts val="600"/>
              </a:spcAft>
            </a:pPr>
            <a:fld id="{3A98EE3D-8CD1-4C3F-BD1C-C98C9596463C}" type="slidenum">
              <a:rPr lang="da-DK" smtClean="0"/>
              <a:pPr defTabSz="457200" rtl="0">
                <a:spcAft>
                  <a:spcPts val="600"/>
                </a:spcAft>
              </a:pPr>
              <a:t>5</a:t>
            </a:fld>
            <a:endParaRPr lang="da-DK" dirty="0"/>
          </a:p>
        </p:txBody>
      </p:sp>
      <p:sp>
        <p:nvSpPr>
          <p:cNvPr id="9" name="Rektangel 8">
            <a:extLst>
              <a:ext uri="{FF2B5EF4-FFF2-40B4-BE49-F238E27FC236}">
                <a16:creationId xmlns:a16="http://schemas.microsoft.com/office/drawing/2014/main" id="{491550DE-B8AC-F766-BAE6-BB052A5AEF81}"/>
              </a:ext>
            </a:extLst>
          </p:cNvPr>
          <p:cNvSpPr/>
          <p:nvPr/>
        </p:nvSpPr>
        <p:spPr>
          <a:xfrm>
            <a:off x="6542605" y="2234656"/>
            <a:ext cx="5203667" cy="389368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5" name="Billede 4">
            <a:extLst>
              <a:ext uri="{FF2B5EF4-FFF2-40B4-BE49-F238E27FC236}">
                <a16:creationId xmlns:a16="http://schemas.microsoft.com/office/drawing/2014/main" id="{8ACFA5A4-448B-AE6B-D256-C6504324E5D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82072">
            <a:off x="7948024" y="2416507"/>
            <a:ext cx="2422167" cy="35104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804FD4DC-C83A-EE97-FF85-FAAB32F4FC1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287146">
            <a:off x="7656126" y="2284479"/>
            <a:ext cx="3065174" cy="1420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9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ktangel 18">
            <a:extLst>
              <a:ext uri="{FF2B5EF4-FFF2-40B4-BE49-F238E27FC236}">
                <a16:creationId xmlns:a16="http://schemas.microsoft.com/office/drawing/2014/main" id="{B7D7CF68-AC90-D999-0DA0-664170B362C1}"/>
              </a:ext>
            </a:extLst>
          </p:cNvPr>
          <p:cNvSpPr/>
          <p:nvPr/>
        </p:nvSpPr>
        <p:spPr>
          <a:xfrm>
            <a:off x="6096000" y="1967649"/>
            <a:ext cx="5640659" cy="43220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" name="Pladsholder til slidenummer 1">
            <a:extLst>
              <a:ext uri="{FF2B5EF4-FFF2-40B4-BE49-F238E27FC236}">
                <a16:creationId xmlns:a16="http://schemas.microsoft.com/office/drawing/2014/main" id="{9DB01395-2FE1-1B85-F62B-9DC8538A0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6</a:t>
            </a:fld>
            <a:endParaRPr lang="da-DK" noProof="0"/>
          </a:p>
        </p:txBody>
      </p:sp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854CD2A6-E2D1-1D91-D4D9-336BEF650D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5B1A2760-8511-F67A-7422-70D46627E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Retning: dig – dit dna</a:t>
            </a:r>
          </a:p>
        </p:txBody>
      </p:sp>
      <p:sp>
        <p:nvSpPr>
          <p:cNvPr id="5" name="Pladsholder til indhold 4">
            <a:extLst>
              <a:ext uri="{FF2B5EF4-FFF2-40B4-BE49-F238E27FC236}">
                <a16:creationId xmlns:a16="http://schemas.microsoft.com/office/drawing/2014/main" id="{B882957C-0AFE-DEC5-D10A-7EB075E6B18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da-DK" dirty="0"/>
              <a:t>KENDER DU DIG SELV?</a:t>
            </a:r>
          </a:p>
          <a:p>
            <a:endParaRPr lang="da-DK" dirty="0"/>
          </a:p>
          <a:p>
            <a:r>
              <a:rPr lang="da-DK" dirty="0"/>
              <a:t>HVAD ER DINE MÅL?</a:t>
            </a:r>
          </a:p>
          <a:p>
            <a:r>
              <a:rPr lang="da-DK" dirty="0"/>
              <a:t>HVAD ER DIN PASSION?</a:t>
            </a:r>
          </a:p>
          <a:p>
            <a:r>
              <a:rPr lang="da-DK" dirty="0"/>
              <a:t>HVAD ER DINE STYRKER?</a:t>
            </a:r>
          </a:p>
          <a:p>
            <a:r>
              <a:rPr lang="da-DK" dirty="0"/>
              <a:t>HVAD ER DINE SVAGHEDER?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F46D0219-B7F9-C82E-FACA-E0D6FF67E28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168451" y="1588226"/>
            <a:ext cx="5153167" cy="5153167"/>
          </a:xfrm>
          <a:prstGeom prst="rect">
            <a:avLst/>
          </a:prstGeom>
        </p:spPr>
      </p:pic>
      <p:pic>
        <p:nvPicPr>
          <p:cNvPr id="15" name="Grafik 14" descr="Hoved med tandhjul med massiv udfyldning">
            <a:extLst>
              <a:ext uri="{FF2B5EF4-FFF2-40B4-BE49-F238E27FC236}">
                <a16:creationId xmlns:a16="http://schemas.microsoft.com/office/drawing/2014/main" id="{F28A566C-A4D8-5E58-41A0-16413655500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890807" y="863813"/>
            <a:ext cx="720000" cy="720000"/>
          </a:xfrm>
          <a:prstGeom prst="rect">
            <a:avLst/>
          </a:prstGeom>
        </p:spPr>
      </p:pic>
      <p:pic>
        <p:nvPicPr>
          <p:cNvPr id="17" name="Grafik 16" descr="DNA med massiv udfyldning">
            <a:extLst>
              <a:ext uri="{FF2B5EF4-FFF2-40B4-BE49-F238E27FC236}">
                <a16:creationId xmlns:a16="http://schemas.microsoft.com/office/drawing/2014/main" id="{A1AF23ED-EA5B-EBA9-02BC-640AD90BF8C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1085928" y="196764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24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3312">
        <p14:prism isContent="1" isInverted="1"/>
      </p:transition>
    </mc:Choice>
    <mc:Fallback xmlns="">
      <p:transition spd="slow" advTm="133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4A8AF9-40F1-94E4-9D99-8942C74C2F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nummer 1">
            <a:extLst>
              <a:ext uri="{FF2B5EF4-FFF2-40B4-BE49-F238E27FC236}">
                <a16:creationId xmlns:a16="http://schemas.microsoft.com/office/drawing/2014/main" id="{5F111740-94E7-541F-3F40-FB95A8557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7</a:t>
            </a:fld>
            <a:endParaRPr lang="da-DK" noProof="0"/>
          </a:p>
        </p:txBody>
      </p:sp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1A629032-2B14-B13C-CF2D-246BFA3C7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D3C4734B-E194-0DBB-CE54-93263A69B2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Retning: dit bias – 2 typer jeg ofte ser</a:t>
            </a:r>
          </a:p>
        </p:txBody>
      </p:sp>
      <p:sp>
        <p:nvSpPr>
          <p:cNvPr id="9" name="Pladsholder til indhold 8">
            <a:extLst>
              <a:ext uri="{FF2B5EF4-FFF2-40B4-BE49-F238E27FC236}">
                <a16:creationId xmlns:a16="http://schemas.microsoft.com/office/drawing/2014/main" id="{932B71C5-FF23-3B99-9B78-1D70BA159C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81193" y="2523157"/>
            <a:ext cx="5422390" cy="3642931"/>
          </a:xfrm>
        </p:spPr>
        <p:txBody>
          <a:bodyPr anchor="t">
            <a:normAutofit lnSpcReduction="10000"/>
          </a:bodyPr>
          <a:lstStyle/>
          <a:p>
            <a:r>
              <a:rPr lang="da-DK" dirty="0"/>
              <a:t>Typisk D: Resultat- og målorienteret</a:t>
            </a:r>
          </a:p>
          <a:p>
            <a:endParaRPr lang="da-DK" dirty="0"/>
          </a:p>
          <a:p>
            <a:r>
              <a:rPr lang="da-DK" dirty="0"/>
              <a:t>Svagheder:</a:t>
            </a:r>
          </a:p>
          <a:p>
            <a:pPr lvl="1"/>
            <a:r>
              <a:rPr lang="da-DK" dirty="0"/>
              <a:t>For selvsikker og risikovillig</a:t>
            </a:r>
          </a:p>
          <a:p>
            <a:pPr lvl="1"/>
            <a:r>
              <a:rPr lang="da-DK" dirty="0"/>
              <a:t>For højt fokus på omsætning</a:t>
            </a:r>
          </a:p>
          <a:p>
            <a:pPr lvl="1"/>
            <a:r>
              <a:rPr lang="da-DK" dirty="0"/>
              <a:t>For lidt fokus på kvalitet</a:t>
            </a:r>
          </a:p>
          <a:p>
            <a:pPr lvl="1"/>
            <a:r>
              <a:rPr lang="da-DK" dirty="0"/>
              <a:t>Oversælger</a:t>
            </a:r>
          </a:p>
          <a:p>
            <a:pPr lvl="1"/>
            <a:r>
              <a:rPr lang="da-DK" dirty="0"/>
              <a:t>Pleaser kunden – svært at sige nej</a:t>
            </a:r>
          </a:p>
          <a:p>
            <a:pPr lvl="1"/>
            <a:r>
              <a:rPr lang="da-DK" dirty="0"/>
              <a:t>Glemmer organisationen/baglandet</a:t>
            </a:r>
          </a:p>
          <a:p>
            <a:pPr lvl="1"/>
            <a:r>
              <a:rPr lang="da-DK" dirty="0"/>
              <a:t>Gider ikke det kedelige (budget, papirarbejde mm.)</a:t>
            </a:r>
          </a:p>
        </p:txBody>
      </p:sp>
      <p:sp>
        <p:nvSpPr>
          <p:cNvPr id="10" name="Pladsholder til indhold 9">
            <a:extLst>
              <a:ext uri="{FF2B5EF4-FFF2-40B4-BE49-F238E27FC236}">
                <a16:creationId xmlns:a16="http://schemas.microsoft.com/office/drawing/2014/main" id="{08009CD5-4158-B9B8-3FC5-F1BA220198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8417" y="2523157"/>
            <a:ext cx="5422392" cy="3642931"/>
          </a:xfrm>
        </p:spPr>
        <p:txBody>
          <a:bodyPr anchor="t">
            <a:normAutofit fontScale="92500" lnSpcReduction="10000"/>
          </a:bodyPr>
          <a:lstStyle/>
          <a:p>
            <a:r>
              <a:rPr lang="da-DK" dirty="0"/>
              <a:t>Typisk C: Opgave- og kvalitetsorienteret</a:t>
            </a:r>
          </a:p>
          <a:p>
            <a:endParaRPr lang="da-DK" dirty="0"/>
          </a:p>
          <a:p>
            <a:r>
              <a:rPr lang="da-DK" dirty="0"/>
              <a:t>Svagheder:</a:t>
            </a:r>
          </a:p>
          <a:p>
            <a:pPr lvl="1"/>
            <a:r>
              <a:rPr lang="da-DK" dirty="0"/>
              <a:t>Går med livrem og seler</a:t>
            </a:r>
          </a:p>
          <a:p>
            <a:pPr lvl="1"/>
            <a:r>
              <a:rPr lang="da-DK" dirty="0"/>
              <a:t>For højt fokus på produktet</a:t>
            </a:r>
          </a:p>
          <a:p>
            <a:pPr lvl="1"/>
            <a:r>
              <a:rPr lang="da-DK" dirty="0"/>
              <a:t>For højt fokus på kvalitet</a:t>
            </a:r>
          </a:p>
          <a:p>
            <a:pPr lvl="1"/>
            <a:r>
              <a:rPr lang="da-DK" dirty="0"/>
              <a:t>Kan ikke lide at sætte pris på produkt ELLER overpriser produktet (hjertebarn)</a:t>
            </a:r>
          </a:p>
          <a:p>
            <a:pPr lvl="1"/>
            <a:r>
              <a:rPr lang="da-DK" dirty="0"/>
              <a:t>Fokus på features og optimering af produkt</a:t>
            </a:r>
          </a:p>
          <a:p>
            <a:pPr lvl="1"/>
            <a:r>
              <a:rPr lang="da-DK" dirty="0"/>
              <a:t>Forstår ikke at 80% er godt nok</a:t>
            </a:r>
          </a:p>
          <a:p>
            <a:pPr lvl="1"/>
            <a:r>
              <a:rPr lang="da-DK" dirty="0"/>
              <a:t>Kan ikke lide at sælge</a:t>
            </a:r>
          </a:p>
          <a:p>
            <a:endParaRPr lang="da-DK" dirty="0"/>
          </a:p>
        </p:txBody>
      </p:sp>
      <p:pic>
        <p:nvPicPr>
          <p:cNvPr id="15" name="Grafik 14" descr="Hoved med tandhjul med massiv udfyldning">
            <a:extLst>
              <a:ext uri="{FF2B5EF4-FFF2-40B4-BE49-F238E27FC236}">
                <a16:creationId xmlns:a16="http://schemas.microsoft.com/office/drawing/2014/main" id="{5C83D12C-C08D-288B-37A1-1A8F816461F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890807" y="863813"/>
            <a:ext cx="720000" cy="720000"/>
          </a:xfrm>
          <a:prstGeom prst="rect">
            <a:avLst/>
          </a:prstGeom>
        </p:spPr>
      </p:pic>
      <p:pic>
        <p:nvPicPr>
          <p:cNvPr id="17" name="Grafik 16" descr="DNA med massiv udfyldning">
            <a:extLst>
              <a:ext uri="{FF2B5EF4-FFF2-40B4-BE49-F238E27FC236}">
                <a16:creationId xmlns:a16="http://schemas.microsoft.com/office/drawing/2014/main" id="{29CEDB8F-40B5-ABCC-6FBC-C853DDB8008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5928" y="1967649"/>
            <a:ext cx="914400" cy="914400"/>
          </a:xfrm>
          <a:prstGeom prst="rect">
            <a:avLst/>
          </a:prstGeom>
        </p:spPr>
      </p:pic>
      <p:sp>
        <p:nvSpPr>
          <p:cNvPr id="11" name="Rektangel: afrundede hjørner 10">
            <a:extLst>
              <a:ext uri="{FF2B5EF4-FFF2-40B4-BE49-F238E27FC236}">
                <a16:creationId xmlns:a16="http://schemas.microsoft.com/office/drawing/2014/main" id="{3F03B365-842F-476A-2227-82CC195B0936}"/>
              </a:ext>
            </a:extLst>
          </p:cNvPr>
          <p:cNvSpPr/>
          <p:nvPr/>
        </p:nvSpPr>
        <p:spPr>
          <a:xfrm>
            <a:off x="7300221" y="2010862"/>
            <a:ext cx="3198784" cy="434281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bg2">
                    <a:lumMod val="25000"/>
                  </a:schemeClr>
                </a:solidFill>
              </a:rPr>
              <a:t>EKSPERTEN</a:t>
            </a:r>
          </a:p>
        </p:txBody>
      </p:sp>
      <p:sp>
        <p:nvSpPr>
          <p:cNvPr id="12" name="Rektangel: afrundede hjørner 11">
            <a:extLst>
              <a:ext uri="{FF2B5EF4-FFF2-40B4-BE49-F238E27FC236}">
                <a16:creationId xmlns:a16="http://schemas.microsoft.com/office/drawing/2014/main" id="{BE28220F-C876-1AA9-81EF-8B3112E09D83}"/>
              </a:ext>
            </a:extLst>
          </p:cNvPr>
          <p:cNvSpPr/>
          <p:nvPr/>
        </p:nvSpPr>
        <p:spPr>
          <a:xfrm>
            <a:off x="1409052" y="2010862"/>
            <a:ext cx="3198784" cy="434281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bg2">
                    <a:lumMod val="25000"/>
                  </a:schemeClr>
                </a:solidFill>
              </a:rPr>
              <a:t>SÆLGEREN</a:t>
            </a:r>
          </a:p>
        </p:txBody>
      </p:sp>
    </p:spTree>
    <p:extLst>
      <p:ext uri="{BB962C8B-B14F-4D97-AF65-F5344CB8AC3E}">
        <p14:creationId xmlns:p14="http://schemas.microsoft.com/office/powerpoint/2010/main" val="210683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3312">
        <p14:prism isContent="1" isInverted="1"/>
      </p:transition>
    </mc:Choice>
    <mc:Fallback xmlns="">
      <p:transition spd="slow" advTm="133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75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75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75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  <p:bldP spid="10" grpId="0" build="allAtOnce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ktangel 10">
            <a:extLst>
              <a:ext uri="{FF2B5EF4-FFF2-40B4-BE49-F238E27FC236}">
                <a16:creationId xmlns:a16="http://schemas.microsoft.com/office/drawing/2014/main" id="{C55CC756-B33D-A4CC-14E5-92B84F275895}"/>
              </a:ext>
            </a:extLst>
          </p:cNvPr>
          <p:cNvSpPr/>
          <p:nvPr/>
        </p:nvSpPr>
        <p:spPr>
          <a:xfrm>
            <a:off x="472145" y="2028981"/>
            <a:ext cx="5640659" cy="43220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" name="Pladsholder til slidenummer 1">
            <a:extLst>
              <a:ext uri="{FF2B5EF4-FFF2-40B4-BE49-F238E27FC236}">
                <a16:creationId xmlns:a16="http://schemas.microsoft.com/office/drawing/2014/main" id="{BF8012BB-F474-17B1-B6A2-C30A71684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8</a:t>
            </a:fld>
            <a:endParaRPr lang="da-DK" noProof="0"/>
          </a:p>
        </p:txBody>
      </p:sp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B2C41F97-8B39-8BCC-23A6-15AD25318A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0A57AFE5-FD4C-701F-912D-D758B6C26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Retning: Mission</a:t>
            </a:r>
          </a:p>
        </p:txBody>
      </p:sp>
      <p:pic>
        <p:nvPicPr>
          <p:cNvPr id="10" name="Pladsholder til indhold 9">
            <a:extLst>
              <a:ext uri="{FF2B5EF4-FFF2-40B4-BE49-F238E27FC236}">
                <a16:creationId xmlns:a16="http://schemas.microsoft.com/office/drawing/2014/main" id="{4BBE312A-9EF8-693B-8063-FF4C893E8A7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81025" y="2806789"/>
            <a:ext cx="5422900" cy="2474735"/>
          </a:xfrm>
          <a:prstGeom prst="rect">
            <a:avLst/>
          </a:prstGeom>
        </p:spPr>
      </p:pic>
      <p:sp>
        <p:nvSpPr>
          <p:cNvPr id="8" name="Pladsholder til indhold 7">
            <a:extLst>
              <a:ext uri="{FF2B5EF4-FFF2-40B4-BE49-F238E27FC236}">
                <a16:creationId xmlns:a16="http://schemas.microsoft.com/office/drawing/2014/main" id="{1D0C131A-874B-B01B-37E7-E6B9D9951C1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da-DK" dirty="0"/>
              <a:t>Hvad ER din virksomhed?</a:t>
            </a:r>
          </a:p>
          <a:p>
            <a:r>
              <a:rPr lang="da-DK" dirty="0"/>
              <a:t>Hvad er FORMÅLET med den?</a:t>
            </a:r>
          </a:p>
          <a:p>
            <a:r>
              <a:rPr lang="da-DK" dirty="0"/>
              <a:t>Glem det sukkersøde intetsigende mission statement</a:t>
            </a:r>
          </a:p>
          <a:p>
            <a:r>
              <a:rPr lang="da-DK" dirty="0"/>
              <a:t>Dit pitch i ÉN SÆTNING</a:t>
            </a:r>
          </a:p>
          <a:p>
            <a:r>
              <a:rPr lang="da-DK" dirty="0"/>
              <a:t>Jeg/X laver ______ (produkt/service) </a:t>
            </a:r>
            <a:br>
              <a:rPr lang="da-DK" dirty="0"/>
            </a:br>
            <a:r>
              <a:rPr lang="da-DK" dirty="0"/>
              <a:t>for _____ (kunder) </a:t>
            </a:r>
            <a:br>
              <a:rPr lang="da-DK" dirty="0"/>
            </a:br>
            <a:r>
              <a:rPr lang="da-DK" dirty="0"/>
              <a:t>så de ______(værdi)</a:t>
            </a:r>
          </a:p>
          <a:p>
            <a:r>
              <a:rPr lang="da-DK" dirty="0"/>
              <a:t>SIMPELT, ENKELT, UNIKT – Helt ind til KERNEN</a:t>
            </a:r>
          </a:p>
        </p:txBody>
      </p:sp>
      <p:pic>
        <p:nvPicPr>
          <p:cNvPr id="6" name="Grafik 5" descr="Badge Hjerte med massiv udfyldning">
            <a:extLst>
              <a:ext uri="{FF2B5EF4-FFF2-40B4-BE49-F238E27FC236}">
                <a16:creationId xmlns:a16="http://schemas.microsoft.com/office/drawing/2014/main" id="{E8CB0074-F2C0-1183-A524-A2D1A955CAC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 bwMode="auto">
          <a:xfrm>
            <a:off x="10890807" y="863824"/>
            <a:ext cx="720000" cy="720000"/>
          </a:xfrm>
          <a:prstGeom prst="rect">
            <a:avLst/>
          </a:prstGeom>
        </p:spPr>
      </p:pic>
      <p:sp>
        <p:nvSpPr>
          <p:cNvPr id="5" name="Rektangel 4">
            <a:extLst>
              <a:ext uri="{FF2B5EF4-FFF2-40B4-BE49-F238E27FC236}">
                <a16:creationId xmlns:a16="http://schemas.microsoft.com/office/drawing/2014/main" id="{5CA05EEB-7F7E-9FF9-2194-FC2F213BAFF3}"/>
              </a:ext>
            </a:extLst>
          </p:cNvPr>
          <p:cNvSpPr/>
          <p:nvPr/>
        </p:nvSpPr>
        <p:spPr>
          <a:xfrm>
            <a:off x="6188417" y="4249271"/>
            <a:ext cx="4994646" cy="904620"/>
          </a:xfrm>
          <a:prstGeom prst="rect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775125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>
            <a:extLst>
              <a:ext uri="{FF2B5EF4-FFF2-40B4-BE49-F238E27FC236}">
                <a16:creationId xmlns:a16="http://schemas.microsoft.com/office/drawing/2014/main" id="{9AD41CFC-B3D7-EF34-2362-97912726168B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da-DK" dirty="0"/>
              <a:t>OPGAVE</a:t>
            </a:r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53A52327-06BA-835E-EF37-96A3B9E0BE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SKRIV DIN MISSION</a:t>
            </a:r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BFB37492-242E-7CEA-6790-F4F4B76E3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49A31038-B198-E5D2-DB4B-07847A5F05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9</a:t>
            </a:fld>
            <a:endParaRPr lang="da-DK" noProof="0"/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3569EA7B-2A65-283D-A10E-DE2FEF30A113}"/>
              </a:ext>
            </a:extLst>
          </p:cNvPr>
          <p:cNvSpPr/>
          <p:nvPr/>
        </p:nvSpPr>
        <p:spPr>
          <a:xfrm>
            <a:off x="446536" y="453642"/>
            <a:ext cx="7487557" cy="59032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Skriv din MISSION/PITCH 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Fjern 1 sætning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Fjern 2 ord i hver sætning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Fjern 1 sætning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Fjern 2 ord i hver sætning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Fortsæt til kun 1 sætning tilbage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Skær til og bliv skarp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Har du nu din MISSION?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Sæt ind i din </a:t>
            </a:r>
            <a:r>
              <a:rPr lang="da-DK" dirty="0" err="1">
                <a:solidFill>
                  <a:schemeClr val="tx2">
                    <a:lumMod val="75000"/>
                  </a:schemeClr>
                </a:solidFill>
              </a:rPr>
              <a:t>OnePager</a:t>
            </a:r>
            <a:endParaRPr lang="da-DK" dirty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 algn="ctr">
              <a:buFont typeface="+mj-lt"/>
              <a:buAutoNum type="arabicPeriod"/>
            </a:pPr>
            <a:endParaRPr lang="da-DK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Tekstfelt 10">
            <a:extLst>
              <a:ext uri="{FF2B5EF4-FFF2-40B4-BE49-F238E27FC236}">
                <a16:creationId xmlns:a16="http://schemas.microsoft.com/office/drawing/2014/main" id="{85E4209F-02C3-01B1-A3F2-9367850AB02F}"/>
              </a:ext>
            </a:extLst>
          </p:cNvPr>
          <p:cNvSpPr txBox="1"/>
          <p:nvPr/>
        </p:nvSpPr>
        <p:spPr>
          <a:xfrm>
            <a:off x="2267665" y="4894402"/>
            <a:ext cx="4172164" cy="923330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da-DK" dirty="0"/>
              <a:t>Jeg/X laver ______ (produkt/service) </a:t>
            </a:r>
            <a:br>
              <a:rPr lang="da-DK" dirty="0"/>
            </a:br>
            <a:r>
              <a:rPr lang="da-DK" dirty="0"/>
              <a:t>for _____ (kunder) </a:t>
            </a:r>
            <a:br>
              <a:rPr lang="da-DK" dirty="0"/>
            </a:br>
            <a:r>
              <a:rPr lang="da-DK" dirty="0"/>
              <a:t>så de ______(værdi)</a:t>
            </a:r>
          </a:p>
        </p:txBody>
      </p:sp>
      <p:pic>
        <p:nvPicPr>
          <p:cNvPr id="12" name="Grafik 11" descr="Badge Hjerte med massiv udfyldning">
            <a:extLst>
              <a:ext uri="{FF2B5EF4-FFF2-40B4-BE49-F238E27FC236}">
                <a16:creationId xmlns:a16="http://schemas.microsoft.com/office/drawing/2014/main" id="{C8DE0EDF-780E-58BF-1EDE-67CFDFB63CE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 bwMode="auto">
          <a:xfrm>
            <a:off x="9538910" y="3069000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670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18A997-5EC2-0C34-BCA5-B2280DF512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>
            <a:extLst>
              <a:ext uri="{FF2B5EF4-FFF2-40B4-BE49-F238E27FC236}">
                <a16:creationId xmlns:a16="http://schemas.microsoft.com/office/drawing/2014/main" id="{55AA8789-5D7B-EC76-1A06-378B7EB8463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da-DK" dirty="0"/>
              <a:t>OPGAVE</a:t>
            </a:r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986E9649-9D63-6F56-CDF2-2B78DB744E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SKRIV DIN MISSION</a:t>
            </a:r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BB748224-FC41-44E5-3516-08E33F0A6F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B533FC66-BEC2-48CC-76F0-6A4F6DD4F3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10</a:t>
            </a:fld>
            <a:endParaRPr lang="da-DK" noProof="0"/>
          </a:p>
        </p:txBody>
      </p:sp>
      <p:pic>
        <p:nvPicPr>
          <p:cNvPr id="12" name="Grafik 11" descr="Badge Hjerte med massiv udfyldning">
            <a:extLst>
              <a:ext uri="{FF2B5EF4-FFF2-40B4-BE49-F238E27FC236}">
                <a16:creationId xmlns:a16="http://schemas.microsoft.com/office/drawing/2014/main" id="{DDD6DA78-82E2-E4E2-BCC4-BD9723D83EA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 bwMode="auto">
          <a:xfrm>
            <a:off x="9538910" y="3069000"/>
            <a:ext cx="720000" cy="720000"/>
          </a:xfrm>
          <a:prstGeom prst="rect">
            <a:avLst/>
          </a:prstGeom>
        </p:spPr>
      </p:pic>
      <p:pic>
        <p:nvPicPr>
          <p:cNvPr id="4" name="Billede 3">
            <a:extLst>
              <a:ext uri="{FF2B5EF4-FFF2-40B4-BE49-F238E27FC236}">
                <a16:creationId xmlns:a16="http://schemas.microsoft.com/office/drawing/2014/main" id="{646BC962-A247-3E80-2FF2-5E1027EABC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7149" y="498323"/>
            <a:ext cx="3968851" cy="57520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" name="Billede 13">
            <a:extLst>
              <a:ext uri="{FF2B5EF4-FFF2-40B4-BE49-F238E27FC236}">
                <a16:creationId xmlns:a16="http://schemas.microsoft.com/office/drawing/2014/main" id="{B83D11D1-8CFF-9A01-5572-2E5A18DBD8E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4107" r="21209" b="-540"/>
          <a:stretch>
            <a:fillRect/>
          </a:stretch>
        </p:blipFill>
        <p:spPr>
          <a:xfrm>
            <a:off x="8052358" y="446438"/>
            <a:ext cx="3693106" cy="4852089"/>
          </a:xfrm>
          <a:prstGeom prst="rect">
            <a:avLst/>
          </a:prstGeom>
        </p:spPr>
      </p:pic>
      <p:sp>
        <p:nvSpPr>
          <p:cNvPr id="15" name="Rektangel: afrundede hjørner 14">
            <a:extLst>
              <a:ext uri="{FF2B5EF4-FFF2-40B4-BE49-F238E27FC236}">
                <a16:creationId xmlns:a16="http://schemas.microsoft.com/office/drawing/2014/main" id="{E68BEA4C-6FE1-3F6A-6EEB-6E21EFBB1D89}"/>
              </a:ext>
            </a:extLst>
          </p:cNvPr>
          <p:cNvSpPr/>
          <p:nvPr/>
        </p:nvSpPr>
        <p:spPr>
          <a:xfrm>
            <a:off x="8299518" y="501151"/>
            <a:ext cx="3198784" cy="679731"/>
          </a:xfrm>
          <a:prstGeom prst="roundRect">
            <a:avLst/>
          </a:prstGeom>
          <a:ln/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Eksempel: BFF - </a:t>
            </a:r>
            <a:r>
              <a:rPr lang="da-DK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ByensFineFys</a:t>
            </a:r>
            <a:endParaRPr lang="da-DK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8" name="Billede 17">
            <a:extLst>
              <a:ext uri="{FF2B5EF4-FFF2-40B4-BE49-F238E27FC236}">
                <a16:creationId xmlns:a16="http://schemas.microsoft.com/office/drawing/2014/main" id="{2D1986BC-FBB1-3E68-0DF8-3DCE4E880E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6315" y="607665"/>
            <a:ext cx="3980710" cy="57520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0C02446F-556D-89FE-6408-1B77D91825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358440" y="576460"/>
            <a:ext cx="3469080" cy="1314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3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ktangel 15">
            <a:extLst>
              <a:ext uri="{FF2B5EF4-FFF2-40B4-BE49-F238E27FC236}">
                <a16:creationId xmlns:a16="http://schemas.microsoft.com/office/drawing/2014/main" id="{A3A4189C-AE3A-E442-85A8-49D5AF08B726}"/>
              </a:ext>
            </a:extLst>
          </p:cNvPr>
          <p:cNvSpPr/>
          <p:nvPr/>
        </p:nvSpPr>
        <p:spPr>
          <a:xfrm>
            <a:off x="6096000" y="1967649"/>
            <a:ext cx="5640659" cy="43220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" name="Pladsholder til slidenummer 1">
            <a:extLst>
              <a:ext uri="{FF2B5EF4-FFF2-40B4-BE49-F238E27FC236}">
                <a16:creationId xmlns:a16="http://schemas.microsoft.com/office/drawing/2014/main" id="{B887389F-FC54-1168-FECD-1A1797F604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11</a:t>
            </a:fld>
            <a:endParaRPr lang="da-DK" noProof="0"/>
          </a:p>
        </p:txBody>
      </p:sp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A4A6EF0D-4EB4-7FC9-C700-213D5A6D9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BDE3A5B2-7DDE-CEF4-E126-E457B5828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Retning: vision</a:t>
            </a:r>
          </a:p>
        </p:txBody>
      </p:sp>
      <p:sp>
        <p:nvSpPr>
          <p:cNvPr id="5" name="Pladsholder til indhold 4">
            <a:extLst>
              <a:ext uri="{FF2B5EF4-FFF2-40B4-BE49-F238E27FC236}">
                <a16:creationId xmlns:a16="http://schemas.microsoft.com/office/drawing/2014/main" id="{30FA7000-A8DA-78A4-77CF-BFBF3E18EDB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da-DK" dirty="0"/>
              <a:t>Visionen er dine DRØMME</a:t>
            </a:r>
          </a:p>
          <a:p>
            <a:r>
              <a:rPr lang="da-DK" dirty="0"/>
              <a:t>Det er din MOTIVATION</a:t>
            </a:r>
          </a:p>
          <a:p>
            <a:r>
              <a:rPr lang="da-DK" dirty="0"/>
              <a:t>Hvor er du om 7-10 år?</a:t>
            </a:r>
          </a:p>
          <a:p>
            <a:r>
              <a:rPr lang="da-DK" dirty="0"/>
              <a:t>Målbar vision er motiverende når </a:t>
            </a:r>
          </a:p>
          <a:p>
            <a:pPr lvl="1"/>
            <a:r>
              <a:rPr lang="da-DK" dirty="0"/>
              <a:t>Konkret/Målbar</a:t>
            </a:r>
          </a:p>
          <a:p>
            <a:pPr lvl="1"/>
            <a:r>
              <a:rPr lang="da-DK" dirty="0"/>
              <a:t>Ambitiøs og Drømmende</a:t>
            </a:r>
          </a:p>
          <a:p>
            <a:pPr lvl="1"/>
            <a:r>
              <a:rPr lang="da-DK" dirty="0"/>
              <a:t>Realistisk</a:t>
            </a:r>
          </a:p>
        </p:txBody>
      </p:sp>
      <p:sp>
        <p:nvSpPr>
          <p:cNvPr id="6" name="Pladsholder til indhold 5">
            <a:extLst>
              <a:ext uri="{FF2B5EF4-FFF2-40B4-BE49-F238E27FC236}">
                <a16:creationId xmlns:a16="http://schemas.microsoft.com/office/drawing/2014/main" id="{AE779B17-EF84-0455-B132-62DED7529D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8417" y="2228004"/>
            <a:ext cx="5422392" cy="1308215"/>
          </a:xfrm>
        </p:spPr>
        <p:txBody>
          <a:bodyPr/>
          <a:lstStyle/>
          <a:p>
            <a:r>
              <a:rPr lang="da-DK" dirty="0"/>
              <a:t>Vi vil være verdens største webbureau</a:t>
            </a:r>
          </a:p>
          <a:p>
            <a:r>
              <a:rPr lang="da-DK" dirty="0"/>
              <a:t>Vi vil slå Amazon</a:t>
            </a:r>
          </a:p>
          <a:p>
            <a:r>
              <a:rPr lang="da-DK" dirty="0"/>
              <a:t>Vi vil forandre verden og den måde mennesker …</a:t>
            </a:r>
          </a:p>
        </p:txBody>
      </p:sp>
      <p:pic>
        <p:nvPicPr>
          <p:cNvPr id="8" name="Grafik 7" descr="Ambition med massiv udfyldning">
            <a:extLst>
              <a:ext uri="{FF2B5EF4-FFF2-40B4-BE49-F238E27FC236}">
                <a16:creationId xmlns:a16="http://schemas.microsoft.com/office/drawing/2014/main" id="{715EB5F6-644F-C7D7-D964-1591FACE6C9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 bwMode="auto">
          <a:xfrm>
            <a:off x="10890807" y="863824"/>
            <a:ext cx="720000" cy="720000"/>
          </a:xfrm>
          <a:prstGeom prst="rect">
            <a:avLst/>
          </a:prstGeom>
        </p:spPr>
      </p:pic>
      <p:sp>
        <p:nvSpPr>
          <p:cNvPr id="11" name="Rektangel: afrundede hjørner 10">
            <a:extLst>
              <a:ext uri="{FF2B5EF4-FFF2-40B4-BE49-F238E27FC236}">
                <a16:creationId xmlns:a16="http://schemas.microsoft.com/office/drawing/2014/main" id="{B0B58615-AD85-4F28-1313-6353CEEE447C}"/>
              </a:ext>
            </a:extLst>
          </p:cNvPr>
          <p:cNvSpPr/>
          <p:nvPr/>
        </p:nvSpPr>
        <p:spPr>
          <a:xfrm>
            <a:off x="7173363" y="5788476"/>
            <a:ext cx="3198784" cy="679731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Tjek: Konflikt med dit DNA?</a:t>
            </a:r>
          </a:p>
        </p:txBody>
      </p:sp>
      <p:sp>
        <p:nvSpPr>
          <p:cNvPr id="12" name="Pladsholder til indhold 5">
            <a:extLst>
              <a:ext uri="{FF2B5EF4-FFF2-40B4-BE49-F238E27FC236}">
                <a16:creationId xmlns:a16="http://schemas.microsoft.com/office/drawing/2014/main" id="{FDE76AA3-D32B-1D64-9C2B-4634BBF61A52}"/>
              </a:ext>
            </a:extLst>
          </p:cNvPr>
          <p:cNvSpPr txBox="1">
            <a:spLocks/>
          </p:cNvSpPr>
          <p:nvPr/>
        </p:nvSpPr>
        <p:spPr>
          <a:xfrm>
            <a:off x="6188417" y="4099083"/>
            <a:ext cx="5422392" cy="13082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a-DK" dirty="0"/>
              <a:t>Odenses største målt på omsætning i 2035</a:t>
            </a:r>
          </a:p>
          <a:p>
            <a:r>
              <a:rPr lang="da-DK" dirty="0"/>
              <a:t>Overskud på 1mio i 2034</a:t>
            </a:r>
          </a:p>
          <a:p>
            <a:r>
              <a:rPr lang="da-DK" dirty="0"/>
              <a:t>Omsætning på 5mio i 2033</a:t>
            </a:r>
          </a:p>
        </p:txBody>
      </p:sp>
      <p:sp>
        <p:nvSpPr>
          <p:cNvPr id="13" name="Rektangel: afrundede hjørner 12">
            <a:extLst>
              <a:ext uri="{FF2B5EF4-FFF2-40B4-BE49-F238E27FC236}">
                <a16:creationId xmlns:a16="http://schemas.microsoft.com/office/drawing/2014/main" id="{0E38EA35-ABE8-16D3-A80C-C9BC67600375}"/>
              </a:ext>
            </a:extLst>
          </p:cNvPr>
          <p:cNvSpPr/>
          <p:nvPr/>
        </p:nvSpPr>
        <p:spPr>
          <a:xfrm rot="20858447">
            <a:off x="6889915" y="2707341"/>
            <a:ext cx="3869419" cy="349540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bg1"/>
                </a:solidFill>
              </a:rPr>
              <a:t>Urealistisk og Ukonkret</a:t>
            </a:r>
          </a:p>
        </p:txBody>
      </p:sp>
      <p:pic>
        <p:nvPicPr>
          <p:cNvPr id="15" name="Grafik 14" descr="Tommelfingeren opad med massiv udfyldning">
            <a:extLst>
              <a:ext uri="{FF2B5EF4-FFF2-40B4-BE49-F238E27FC236}">
                <a16:creationId xmlns:a16="http://schemas.microsoft.com/office/drawing/2014/main" id="{8E04943B-4FD6-D23C-DB82-FEE3E65EA2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02134" y="4292047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50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C10799-29BD-1120-1604-63B31A5B42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>
            <a:extLst>
              <a:ext uri="{FF2B5EF4-FFF2-40B4-BE49-F238E27FC236}">
                <a16:creationId xmlns:a16="http://schemas.microsoft.com/office/drawing/2014/main" id="{BE741946-F036-6666-09D6-155914B6CE7B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da-DK" dirty="0"/>
              <a:t>OPGAVE</a:t>
            </a:r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20A07B9F-7B6D-4A3C-0C2D-8731B1A6E4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Hvad er din vision</a:t>
            </a:r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3ED92D53-F0CB-A8A7-BD27-7B9BE6278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2D6CA1C1-E735-A565-E20B-A7AD33623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12</a:t>
            </a:fld>
            <a:endParaRPr lang="da-DK" noProof="0"/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90E92A89-98AF-4AF3-124B-B27E60EB991B}"/>
              </a:ext>
            </a:extLst>
          </p:cNvPr>
          <p:cNvSpPr/>
          <p:nvPr/>
        </p:nvSpPr>
        <p:spPr>
          <a:xfrm>
            <a:off x="446536" y="453642"/>
            <a:ext cx="7487557" cy="59032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Hvis du har en vision så skriv den ned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Hvis ikke – hvor ser du dig selv og din virksomhed om 10 år?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Er der konkrete målbare elementer i din vision?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Omsæt din vision til et målbart tal (hvad skal der til i f.eks. Omsætning, Ansatte, Overskud) for at nå din vision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Arbejde dig frem til du har en vision der er målbar, opnåelig og motiverende</a:t>
            </a:r>
          </a:p>
          <a:p>
            <a:pPr marL="342900" indent="-342900" algn="ctr">
              <a:buFont typeface="+mj-lt"/>
              <a:buAutoNum type="arabicPeriod"/>
            </a:pPr>
            <a:endParaRPr lang="da-DK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Tekstfelt 10">
            <a:extLst>
              <a:ext uri="{FF2B5EF4-FFF2-40B4-BE49-F238E27FC236}">
                <a16:creationId xmlns:a16="http://schemas.microsoft.com/office/drawing/2014/main" id="{A435F332-CC14-CB7D-C253-E2A2BADBFE6F}"/>
              </a:ext>
            </a:extLst>
          </p:cNvPr>
          <p:cNvSpPr txBox="1"/>
          <p:nvPr/>
        </p:nvSpPr>
        <p:spPr>
          <a:xfrm>
            <a:off x="2267665" y="4894402"/>
            <a:ext cx="4172164" cy="1200329"/>
          </a:xfrm>
          <a:prstGeom prst="rect">
            <a:avLst/>
          </a:prstGeom>
          <a:solidFill>
            <a:srgbClr val="FDCBC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da-DK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PS: Det er helt OK ikke at have vision om kæmpe vækst og verdensherredømme.</a:t>
            </a:r>
          </a:p>
          <a:p>
            <a:pPr algn="ctr"/>
            <a:r>
              <a:rPr lang="da-DK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Hvis du vil beholde status quo skal du dog have mål om vækst (pga. inflation mm.)</a:t>
            </a:r>
          </a:p>
        </p:txBody>
      </p:sp>
      <p:pic>
        <p:nvPicPr>
          <p:cNvPr id="12" name="Grafik 11" descr="Badge Hjerte med massiv udfyldning">
            <a:extLst>
              <a:ext uri="{FF2B5EF4-FFF2-40B4-BE49-F238E27FC236}">
                <a16:creationId xmlns:a16="http://schemas.microsoft.com/office/drawing/2014/main" id="{132C5010-F1CE-3F4B-9B08-31193E5A559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 bwMode="auto">
          <a:xfrm>
            <a:off x="9538910" y="3069000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512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EA6E29-7C94-9EF1-1DCE-602C5AD62E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>
            <a:extLst>
              <a:ext uri="{FF2B5EF4-FFF2-40B4-BE49-F238E27FC236}">
                <a16:creationId xmlns:a16="http://schemas.microsoft.com/office/drawing/2014/main" id="{2E23710D-C7C5-5776-720B-A4217BA78F32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da-DK" dirty="0"/>
              <a:t>OPGAVE</a:t>
            </a:r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28A2A3D8-6719-595F-8D80-C7AA01A9D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SKRIV DIN MISSION</a:t>
            </a:r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B15E73F6-8B1B-888F-7328-F7491475F9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21DD3F4F-DBB0-442F-695D-73382E3A37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13</a:t>
            </a:fld>
            <a:endParaRPr lang="da-DK" noProof="0"/>
          </a:p>
        </p:txBody>
      </p:sp>
      <p:pic>
        <p:nvPicPr>
          <p:cNvPr id="12" name="Grafik 11" descr="Badge Hjerte med massiv udfyldning">
            <a:extLst>
              <a:ext uri="{FF2B5EF4-FFF2-40B4-BE49-F238E27FC236}">
                <a16:creationId xmlns:a16="http://schemas.microsoft.com/office/drawing/2014/main" id="{C62E2ABC-4184-264F-9A6E-CAF98837F74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 bwMode="auto">
          <a:xfrm>
            <a:off x="9538910" y="3069000"/>
            <a:ext cx="720000" cy="720000"/>
          </a:xfrm>
          <a:prstGeom prst="rect">
            <a:avLst/>
          </a:prstGeom>
        </p:spPr>
      </p:pic>
      <p:pic>
        <p:nvPicPr>
          <p:cNvPr id="14" name="Billede 13">
            <a:extLst>
              <a:ext uri="{FF2B5EF4-FFF2-40B4-BE49-F238E27FC236}">
                <a16:creationId xmlns:a16="http://schemas.microsoft.com/office/drawing/2014/main" id="{36036EF0-686B-9A67-DDF3-E8DAA4742A7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107" r="21209" b="-540"/>
          <a:stretch>
            <a:fillRect/>
          </a:stretch>
        </p:blipFill>
        <p:spPr>
          <a:xfrm>
            <a:off x="8052358" y="446438"/>
            <a:ext cx="3693106" cy="4852089"/>
          </a:xfrm>
          <a:prstGeom prst="rect">
            <a:avLst/>
          </a:prstGeom>
        </p:spPr>
      </p:pic>
      <p:sp>
        <p:nvSpPr>
          <p:cNvPr id="15" name="Rektangel: afrundede hjørner 14">
            <a:extLst>
              <a:ext uri="{FF2B5EF4-FFF2-40B4-BE49-F238E27FC236}">
                <a16:creationId xmlns:a16="http://schemas.microsoft.com/office/drawing/2014/main" id="{2D0C2D48-6608-D836-18EF-AE27DEDF6DC3}"/>
              </a:ext>
            </a:extLst>
          </p:cNvPr>
          <p:cNvSpPr/>
          <p:nvPr/>
        </p:nvSpPr>
        <p:spPr>
          <a:xfrm>
            <a:off x="8299518" y="501151"/>
            <a:ext cx="3198784" cy="679731"/>
          </a:xfrm>
          <a:prstGeom prst="roundRect">
            <a:avLst/>
          </a:prstGeom>
          <a:ln/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Eksempel: BFF - </a:t>
            </a:r>
            <a:r>
              <a:rPr lang="da-DK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ByensFineFys</a:t>
            </a:r>
            <a:endParaRPr lang="da-DK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8" name="Billede 17">
            <a:extLst>
              <a:ext uri="{FF2B5EF4-FFF2-40B4-BE49-F238E27FC236}">
                <a16:creationId xmlns:a16="http://schemas.microsoft.com/office/drawing/2014/main" id="{5F917265-7E46-5417-314A-442A96ACD1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5290" y="501151"/>
            <a:ext cx="3980710" cy="57520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Billede 6">
            <a:extLst>
              <a:ext uri="{FF2B5EF4-FFF2-40B4-BE49-F238E27FC236}">
                <a16:creationId xmlns:a16="http://schemas.microsoft.com/office/drawing/2014/main" id="{38D219AF-ADE1-305E-004D-CDBB0D43B7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64822" y="598844"/>
            <a:ext cx="3990270" cy="57520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5E8837F6-9DFE-F0CB-3DBF-DE783910106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468366" y="748821"/>
            <a:ext cx="1637279" cy="986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124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EDA3F7-216B-D43D-EE06-791A724C5A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ktangel 18">
            <a:extLst>
              <a:ext uri="{FF2B5EF4-FFF2-40B4-BE49-F238E27FC236}">
                <a16:creationId xmlns:a16="http://schemas.microsoft.com/office/drawing/2014/main" id="{52B91D3C-856E-CBF3-3188-24170143F0E4}"/>
              </a:ext>
            </a:extLst>
          </p:cNvPr>
          <p:cNvSpPr/>
          <p:nvPr/>
        </p:nvSpPr>
        <p:spPr>
          <a:xfrm>
            <a:off x="472145" y="2028981"/>
            <a:ext cx="5640659" cy="43220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" name="Pladsholder til slidenummer 1">
            <a:extLst>
              <a:ext uri="{FF2B5EF4-FFF2-40B4-BE49-F238E27FC236}">
                <a16:creationId xmlns:a16="http://schemas.microsoft.com/office/drawing/2014/main" id="{DF8CF751-4DC3-79FA-BF46-42491E39E7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14</a:t>
            </a:fld>
            <a:endParaRPr lang="da-DK" noProof="0"/>
          </a:p>
        </p:txBody>
      </p:sp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295F1A5F-23A0-1BEE-CAE1-447B156E9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42E60131-5605-E162-0035-E3ECF34BC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Retning: mål</a:t>
            </a:r>
          </a:p>
        </p:txBody>
      </p:sp>
      <p:sp>
        <p:nvSpPr>
          <p:cNvPr id="8" name="Pladsholder til indhold 7">
            <a:extLst>
              <a:ext uri="{FF2B5EF4-FFF2-40B4-BE49-F238E27FC236}">
                <a16:creationId xmlns:a16="http://schemas.microsoft.com/office/drawing/2014/main" id="{147039A2-5EA7-D930-A375-4C1B8E4FA4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4195911"/>
          </a:xfrm>
        </p:spPr>
        <p:txBody>
          <a:bodyPr>
            <a:normAutofit lnSpcReduction="10000"/>
          </a:bodyPr>
          <a:lstStyle/>
          <a:p>
            <a:r>
              <a:rPr lang="da-DK" dirty="0"/>
              <a:t>Sæt nogle KLARE MÅL mindst 3 år frem</a:t>
            </a:r>
          </a:p>
          <a:p>
            <a:pPr lvl="1"/>
            <a:r>
              <a:rPr lang="da-DK" dirty="0"/>
              <a:t>Omsætning</a:t>
            </a:r>
          </a:p>
          <a:p>
            <a:pPr lvl="1"/>
            <a:r>
              <a:rPr lang="da-DK" dirty="0"/>
              <a:t>Dækningsbidrag (DB)</a:t>
            </a:r>
          </a:p>
          <a:p>
            <a:pPr lvl="1"/>
            <a:r>
              <a:rPr lang="da-DK" dirty="0"/>
              <a:t>Dækningsgrad (DG) </a:t>
            </a:r>
          </a:p>
          <a:p>
            <a:pPr lvl="1"/>
            <a:r>
              <a:rPr lang="da-DK" dirty="0"/>
              <a:t>Overskud før skat</a:t>
            </a:r>
          </a:p>
          <a:p>
            <a:endParaRPr lang="da-DK" dirty="0"/>
          </a:p>
          <a:p>
            <a:r>
              <a:rPr lang="da-DK" dirty="0"/>
              <a:t>Regn frem og tilbage</a:t>
            </a:r>
          </a:p>
          <a:p>
            <a:r>
              <a:rPr lang="da-DK" dirty="0"/>
              <a:t>Regn i detaljen (måned og ugebasis)</a:t>
            </a:r>
          </a:p>
          <a:p>
            <a:endParaRPr lang="da-DK" dirty="0"/>
          </a:p>
          <a:p>
            <a:r>
              <a:rPr lang="da-DK" dirty="0"/>
              <a:t>Hvad skal der til?</a:t>
            </a:r>
          </a:p>
          <a:p>
            <a:r>
              <a:rPr lang="da-DK" dirty="0"/>
              <a:t>Forståelse for din forretning/forretningsmodel</a:t>
            </a:r>
          </a:p>
        </p:txBody>
      </p:sp>
      <p:pic>
        <p:nvPicPr>
          <p:cNvPr id="5" name="Grafik 4" descr="Postit-noter med massiv udfyldning">
            <a:extLst>
              <a:ext uri="{FF2B5EF4-FFF2-40B4-BE49-F238E27FC236}">
                <a16:creationId xmlns:a16="http://schemas.microsoft.com/office/drawing/2014/main" id="{026EC28D-C428-18B7-5DE9-FB851F2CDB8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 bwMode="auto">
          <a:xfrm>
            <a:off x="10890807" y="863824"/>
            <a:ext cx="720000" cy="720000"/>
          </a:xfrm>
          <a:prstGeom prst="rect">
            <a:avLst/>
          </a:prstGeom>
        </p:spPr>
      </p:pic>
      <p:graphicFrame>
        <p:nvGraphicFramePr>
          <p:cNvPr id="11" name="Pladsholder til indhold 10">
            <a:extLst>
              <a:ext uri="{FF2B5EF4-FFF2-40B4-BE49-F238E27FC236}">
                <a16:creationId xmlns:a16="http://schemas.microsoft.com/office/drawing/2014/main" id="{48FB8155-CAED-1B37-76AD-2478564319C6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918454250"/>
              </p:ext>
            </p:extLst>
          </p:nvPr>
        </p:nvGraphicFramePr>
        <p:xfrm>
          <a:off x="581025" y="2227264"/>
          <a:ext cx="5422900" cy="1140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2" name="Pladsholder til indhold 10">
            <a:extLst>
              <a:ext uri="{FF2B5EF4-FFF2-40B4-BE49-F238E27FC236}">
                <a16:creationId xmlns:a16="http://schemas.microsoft.com/office/drawing/2014/main" id="{C5779E67-23A6-6E66-B58D-9FBF6A1B58A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71984058"/>
              </p:ext>
            </p:extLst>
          </p:nvPr>
        </p:nvGraphicFramePr>
        <p:xfrm>
          <a:off x="1561171" y="3217417"/>
          <a:ext cx="3451302" cy="2729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3" name="Pladsholder til indhold 10">
            <a:extLst>
              <a:ext uri="{FF2B5EF4-FFF2-40B4-BE49-F238E27FC236}">
                <a16:creationId xmlns:a16="http://schemas.microsoft.com/office/drawing/2014/main" id="{9043DD9F-D757-C094-1893-5F37079C42B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28022278"/>
              </p:ext>
            </p:extLst>
          </p:nvPr>
        </p:nvGraphicFramePr>
        <p:xfrm>
          <a:off x="580684" y="4202924"/>
          <a:ext cx="5422900" cy="1140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14" name="Pladsholder til indhold 10">
            <a:extLst>
              <a:ext uri="{FF2B5EF4-FFF2-40B4-BE49-F238E27FC236}">
                <a16:creationId xmlns:a16="http://schemas.microsoft.com/office/drawing/2014/main" id="{2E59A650-38AB-B031-D213-272F4D5BBF7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09666440"/>
              </p:ext>
            </p:extLst>
          </p:nvPr>
        </p:nvGraphicFramePr>
        <p:xfrm>
          <a:off x="1560830" y="5193077"/>
          <a:ext cx="3451302" cy="2729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sp>
        <p:nvSpPr>
          <p:cNvPr id="16" name="Tekstfelt 15">
            <a:extLst>
              <a:ext uri="{FF2B5EF4-FFF2-40B4-BE49-F238E27FC236}">
                <a16:creationId xmlns:a16="http://schemas.microsoft.com/office/drawing/2014/main" id="{7C2CBB8E-232B-6B7A-F7BB-1785F2E551DB}"/>
              </a:ext>
            </a:extLst>
          </p:cNvPr>
          <p:cNvSpPr txBox="1"/>
          <p:nvPr/>
        </p:nvSpPr>
        <p:spPr>
          <a:xfrm>
            <a:off x="1314450" y="2012284"/>
            <a:ext cx="315161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da-DK" dirty="0"/>
              <a:t>A) Samme beløb (+200t)</a:t>
            </a:r>
          </a:p>
        </p:txBody>
      </p:sp>
      <p:sp>
        <p:nvSpPr>
          <p:cNvPr id="17" name="Tekstfelt 16">
            <a:extLst>
              <a:ext uri="{FF2B5EF4-FFF2-40B4-BE49-F238E27FC236}">
                <a16:creationId xmlns:a16="http://schemas.microsoft.com/office/drawing/2014/main" id="{F3C08BB5-C369-0697-E794-F32AC3713F55}"/>
              </a:ext>
            </a:extLst>
          </p:cNvPr>
          <p:cNvSpPr txBox="1"/>
          <p:nvPr/>
        </p:nvSpPr>
        <p:spPr>
          <a:xfrm>
            <a:off x="1314450" y="3988489"/>
            <a:ext cx="315161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da-DK" dirty="0"/>
              <a:t>B) Samme % (+20%)</a:t>
            </a:r>
          </a:p>
        </p:txBody>
      </p:sp>
      <p:sp>
        <p:nvSpPr>
          <p:cNvPr id="18" name="Tekstfelt 17">
            <a:extLst>
              <a:ext uri="{FF2B5EF4-FFF2-40B4-BE49-F238E27FC236}">
                <a16:creationId xmlns:a16="http://schemas.microsoft.com/office/drawing/2014/main" id="{1D784973-CD4F-A999-5DE4-E18CB54034D8}"/>
              </a:ext>
            </a:extLst>
          </p:cNvPr>
          <p:cNvSpPr txBox="1"/>
          <p:nvPr/>
        </p:nvSpPr>
        <p:spPr>
          <a:xfrm>
            <a:off x="1314450" y="5686587"/>
            <a:ext cx="315161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da-DK" dirty="0"/>
              <a:t>Forskel: 40t / 4%</a:t>
            </a:r>
          </a:p>
        </p:txBody>
      </p:sp>
    </p:spTree>
    <p:extLst>
      <p:ext uri="{BB962C8B-B14F-4D97-AF65-F5344CB8AC3E}">
        <p14:creationId xmlns:p14="http://schemas.microsoft.com/office/powerpoint/2010/main" val="179590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  <p:bldGraphic spid="12" grpId="0">
        <p:bldAsOne/>
      </p:bldGraphic>
      <p:bldGraphic spid="13" grpId="0">
        <p:bldAsOne/>
      </p:bldGraphic>
      <p:bldGraphic spid="14" grpId="0">
        <p:bldAsOne/>
      </p:bldGraphic>
      <p:bldP spid="16" grpId="0"/>
      <p:bldP spid="17" grpId="0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583809-1D1B-7C74-25E1-1F560B8918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>
            <a:extLst>
              <a:ext uri="{FF2B5EF4-FFF2-40B4-BE49-F238E27FC236}">
                <a16:creationId xmlns:a16="http://schemas.microsoft.com/office/drawing/2014/main" id="{BF650B13-5528-D942-ACBF-6F9AE27A767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da-DK" dirty="0"/>
              <a:t>OPGAVE</a:t>
            </a:r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94FAFF7D-B949-6918-4A26-13D6F32184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Mål for 3 år</a:t>
            </a:r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772AE724-94F0-CDDD-9CBF-12874CA66C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83116A66-2634-0DF0-CA8A-0CB86E1D6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15</a:t>
            </a:fld>
            <a:endParaRPr lang="da-DK" noProof="0"/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FFF48D87-2CD3-E242-D8D2-19D7612421AD}"/>
              </a:ext>
            </a:extLst>
          </p:cNvPr>
          <p:cNvSpPr/>
          <p:nvPr/>
        </p:nvSpPr>
        <p:spPr>
          <a:xfrm>
            <a:off x="446536" y="453642"/>
            <a:ext cx="7487557" cy="59032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Skriv mål ind i regneark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Omsætning næste år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Fremskriv til 3 år i alt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Sæt nu Dækningsgrad (DG) ind for alle 3 år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Nu har du Dækningsbidraget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Skriv dine Faste omkostninger ind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Nu har du Overskud før skat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Tjek alle tal – er det realistisk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Hvad skal der til?</a:t>
            </a:r>
          </a:p>
          <a:p>
            <a:pPr marL="800100" lvl="1" indent="-342900" algn="ctr">
              <a:buFont typeface="+mj-lt"/>
              <a:buAutoNum type="arabicPeriod"/>
            </a:pPr>
            <a:endParaRPr lang="da-DK" dirty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 algn="ctr">
              <a:buFont typeface="+mj-lt"/>
              <a:buAutoNum type="arabicPeriod"/>
            </a:pPr>
            <a:endParaRPr lang="da-DK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" name="Grafik 2" descr="Postit-noter med massiv udfyldning">
            <a:extLst>
              <a:ext uri="{FF2B5EF4-FFF2-40B4-BE49-F238E27FC236}">
                <a16:creationId xmlns:a16="http://schemas.microsoft.com/office/drawing/2014/main" id="{3A272690-362B-6356-5307-5BCA97F1AA0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 bwMode="auto">
          <a:xfrm>
            <a:off x="9538910" y="3069000"/>
            <a:ext cx="720000" cy="720000"/>
          </a:xfrm>
          <a:prstGeom prst="rect">
            <a:avLst/>
          </a:prstGeom>
        </p:spPr>
      </p:pic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2E88BC11-C6D7-B8AE-78F2-59932840838F}"/>
              </a:ext>
            </a:extLst>
          </p:cNvPr>
          <p:cNvSpPr/>
          <p:nvPr/>
        </p:nvSpPr>
        <p:spPr>
          <a:xfrm>
            <a:off x="2590922" y="4676336"/>
            <a:ext cx="3198784" cy="679731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Reality check!</a:t>
            </a:r>
          </a:p>
        </p:txBody>
      </p:sp>
    </p:spTree>
    <p:extLst>
      <p:ext uri="{BB962C8B-B14F-4D97-AF65-F5344CB8AC3E}">
        <p14:creationId xmlns:p14="http://schemas.microsoft.com/office/powerpoint/2010/main" val="3419779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2E3409-EE77-4F85-2CC1-6B8F7A65BC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>
            <a:extLst>
              <a:ext uri="{FF2B5EF4-FFF2-40B4-BE49-F238E27FC236}">
                <a16:creationId xmlns:a16="http://schemas.microsoft.com/office/drawing/2014/main" id="{3167336E-DBE8-6C54-5A98-CCC1796360E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da-DK" dirty="0"/>
              <a:t>OPGAVE</a:t>
            </a:r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48CDFB99-43D8-0116-9CCB-E62D2EFB6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SKRIV DIN MISSION</a:t>
            </a:r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AFE83344-7330-3014-0279-00AED32BA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8EF261C6-A95E-8CBE-573D-5F01FDDEB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16</a:t>
            </a:fld>
            <a:endParaRPr lang="da-DK" noProof="0"/>
          </a:p>
        </p:txBody>
      </p:sp>
      <p:pic>
        <p:nvPicPr>
          <p:cNvPr id="12" name="Grafik 11" descr="Badge Hjerte med massiv udfyldning">
            <a:extLst>
              <a:ext uri="{FF2B5EF4-FFF2-40B4-BE49-F238E27FC236}">
                <a16:creationId xmlns:a16="http://schemas.microsoft.com/office/drawing/2014/main" id="{E62AF3EF-9F66-2771-5F9E-64CAF990149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 bwMode="auto">
          <a:xfrm>
            <a:off x="9538910" y="3069000"/>
            <a:ext cx="720000" cy="720000"/>
          </a:xfrm>
          <a:prstGeom prst="rect">
            <a:avLst/>
          </a:prstGeom>
        </p:spPr>
      </p:pic>
      <p:pic>
        <p:nvPicPr>
          <p:cNvPr id="14" name="Billede 13">
            <a:extLst>
              <a:ext uri="{FF2B5EF4-FFF2-40B4-BE49-F238E27FC236}">
                <a16:creationId xmlns:a16="http://schemas.microsoft.com/office/drawing/2014/main" id="{788CB88D-3490-0431-E87B-31B06BE4E53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107" r="21209" b="-540"/>
          <a:stretch>
            <a:fillRect/>
          </a:stretch>
        </p:blipFill>
        <p:spPr>
          <a:xfrm>
            <a:off x="8052358" y="446438"/>
            <a:ext cx="3693106" cy="4852089"/>
          </a:xfrm>
          <a:prstGeom prst="rect">
            <a:avLst/>
          </a:prstGeom>
        </p:spPr>
      </p:pic>
      <p:sp>
        <p:nvSpPr>
          <p:cNvPr id="15" name="Rektangel: afrundede hjørner 14">
            <a:extLst>
              <a:ext uri="{FF2B5EF4-FFF2-40B4-BE49-F238E27FC236}">
                <a16:creationId xmlns:a16="http://schemas.microsoft.com/office/drawing/2014/main" id="{16CB924F-9793-E58E-F71C-C9AA0F96AE97}"/>
              </a:ext>
            </a:extLst>
          </p:cNvPr>
          <p:cNvSpPr/>
          <p:nvPr/>
        </p:nvSpPr>
        <p:spPr>
          <a:xfrm>
            <a:off x="8299518" y="501151"/>
            <a:ext cx="3198784" cy="679731"/>
          </a:xfrm>
          <a:prstGeom prst="roundRect">
            <a:avLst/>
          </a:prstGeom>
          <a:ln/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Eksempel: BFF - </a:t>
            </a:r>
            <a:r>
              <a:rPr lang="da-DK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ByensFineFys</a:t>
            </a:r>
            <a:endParaRPr lang="da-DK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7" name="Billede 6">
            <a:extLst>
              <a:ext uri="{FF2B5EF4-FFF2-40B4-BE49-F238E27FC236}">
                <a16:creationId xmlns:a16="http://schemas.microsoft.com/office/drawing/2014/main" id="{A218370E-639A-DC60-6970-DB9C2944DA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5730" y="517879"/>
            <a:ext cx="3990270" cy="57520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Billede 3">
            <a:extLst>
              <a:ext uri="{FF2B5EF4-FFF2-40B4-BE49-F238E27FC236}">
                <a16:creationId xmlns:a16="http://schemas.microsoft.com/office/drawing/2014/main" id="{0E7F97EB-BCF5-5213-CD40-3A21A99B0F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82771" y="704189"/>
            <a:ext cx="3983033" cy="57520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79E404BE-5B6A-ACB8-72F2-BF149FF7D2D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464506" y="1429541"/>
            <a:ext cx="1801110" cy="1085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604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0778C9-2692-4325-F439-46CA8E7101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ktangel 15">
            <a:extLst>
              <a:ext uri="{FF2B5EF4-FFF2-40B4-BE49-F238E27FC236}">
                <a16:creationId xmlns:a16="http://schemas.microsoft.com/office/drawing/2014/main" id="{D63660B7-D47C-09C3-F83D-025B2ADD61C2}"/>
              </a:ext>
            </a:extLst>
          </p:cNvPr>
          <p:cNvSpPr/>
          <p:nvPr/>
        </p:nvSpPr>
        <p:spPr>
          <a:xfrm>
            <a:off x="6096000" y="1967649"/>
            <a:ext cx="5640659" cy="43220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" name="Pladsholder til slidenummer 1">
            <a:extLst>
              <a:ext uri="{FF2B5EF4-FFF2-40B4-BE49-F238E27FC236}">
                <a16:creationId xmlns:a16="http://schemas.microsoft.com/office/drawing/2014/main" id="{24029844-D2BF-71AB-0AF8-0A3A0A296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17</a:t>
            </a:fld>
            <a:endParaRPr lang="da-DK" noProof="0"/>
          </a:p>
        </p:txBody>
      </p:sp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0F20D876-780B-51D1-BCE5-820AE7BD3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DAD2DECE-4BD5-0BAF-4E00-78D6777C8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Retning:  USP’er</a:t>
            </a:r>
          </a:p>
        </p:txBody>
      </p:sp>
      <p:sp>
        <p:nvSpPr>
          <p:cNvPr id="5" name="Pladsholder til indhold 4">
            <a:extLst>
              <a:ext uri="{FF2B5EF4-FFF2-40B4-BE49-F238E27FC236}">
                <a16:creationId xmlns:a16="http://schemas.microsoft.com/office/drawing/2014/main" id="{C5BEFE5E-F1D4-121D-D616-F1C8252F4D6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da-DK" dirty="0"/>
              <a:t>USP = Unique Selling Points</a:t>
            </a:r>
          </a:p>
          <a:p>
            <a:r>
              <a:rPr lang="da-DK" dirty="0"/>
              <a:t>Fokus på kunden – hvad giver værdi for dem</a:t>
            </a:r>
          </a:p>
          <a:p>
            <a:r>
              <a:rPr lang="da-DK" dirty="0"/>
              <a:t>Adskille dig fra andre konkurrenter</a:t>
            </a:r>
          </a:p>
          <a:p>
            <a:r>
              <a:rPr lang="da-DK" dirty="0"/>
              <a:t>Bruges i både salg og marketing</a:t>
            </a:r>
          </a:p>
          <a:p>
            <a:r>
              <a:rPr lang="da-DK" dirty="0"/>
              <a:t>Tæt på værdier – også intern kommunikation</a:t>
            </a:r>
          </a:p>
          <a:p>
            <a:r>
              <a:rPr lang="da-DK" dirty="0"/>
              <a:t>Kan godt variere ift. målgruppe</a:t>
            </a:r>
          </a:p>
          <a:p>
            <a:r>
              <a:rPr lang="da-DK" dirty="0"/>
              <a:t>KORT &amp; PRÆCIST</a:t>
            </a:r>
          </a:p>
        </p:txBody>
      </p:sp>
      <p:sp>
        <p:nvSpPr>
          <p:cNvPr id="6" name="Pladsholder til indhold 5">
            <a:extLst>
              <a:ext uri="{FF2B5EF4-FFF2-40B4-BE49-F238E27FC236}">
                <a16:creationId xmlns:a16="http://schemas.microsoft.com/office/drawing/2014/main" id="{B35F8FF5-40D1-02B6-104E-CC8D7E3292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8415" y="2140717"/>
            <a:ext cx="5422392" cy="1308215"/>
          </a:xfrm>
        </p:spPr>
        <p:txBody>
          <a:bodyPr>
            <a:norm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da-DK" dirty="0"/>
              <a:t>Sociale møbler 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da-DK" dirty="0"/>
              <a:t>Bæredygtige møbler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da-DK" dirty="0"/>
              <a:t>Dansk design og produceret</a:t>
            </a:r>
          </a:p>
        </p:txBody>
      </p:sp>
      <p:sp>
        <p:nvSpPr>
          <p:cNvPr id="12" name="Pladsholder til indhold 5">
            <a:extLst>
              <a:ext uri="{FF2B5EF4-FFF2-40B4-BE49-F238E27FC236}">
                <a16:creationId xmlns:a16="http://schemas.microsoft.com/office/drawing/2014/main" id="{924DA965-69F0-85CB-B5C0-6692D665DC43}"/>
              </a:ext>
            </a:extLst>
          </p:cNvPr>
          <p:cNvSpPr txBox="1">
            <a:spLocks/>
          </p:cNvSpPr>
          <p:nvPr/>
        </p:nvSpPr>
        <p:spPr>
          <a:xfrm>
            <a:off x="6188417" y="4099083"/>
            <a:ext cx="5422392" cy="13082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a-DK" dirty="0"/>
          </a:p>
        </p:txBody>
      </p:sp>
      <p:pic>
        <p:nvPicPr>
          <p:cNvPr id="7" name="Grafik 6" descr="Kommentar synes godt om med massiv udfyldning">
            <a:extLst>
              <a:ext uri="{FF2B5EF4-FFF2-40B4-BE49-F238E27FC236}">
                <a16:creationId xmlns:a16="http://schemas.microsoft.com/office/drawing/2014/main" id="{0AD97374-A815-07AA-B7BB-A6B144F3BC8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 bwMode="auto">
          <a:xfrm>
            <a:off x="10710807" y="773824"/>
            <a:ext cx="900000" cy="900000"/>
          </a:xfrm>
          <a:prstGeom prst="rect">
            <a:avLst/>
          </a:prstGeom>
        </p:spPr>
      </p:pic>
      <p:sp>
        <p:nvSpPr>
          <p:cNvPr id="14" name="Pladsholder til indhold 5">
            <a:extLst>
              <a:ext uri="{FF2B5EF4-FFF2-40B4-BE49-F238E27FC236}">
                <a16:creationId xmlns:a16="http://schemas.microsoft.com/office/drawing/2014/main" id="{B8CB82F4-A040-BF99-05FE-FF81836A2DAE}"/>
              </a:ext>
            </a:extLst>
          </p:cNvPr>
          <p:cNvSpPr txBox="1">
            <a:spLocks/>
          </p:cNvSpPr>
          <p:nvPr/>
        </p:nvSpPr>
        <p:spPr>
          <a:xfrm>
            <a:off x="8540044" y="3484964"/>
            <a:ext cx="3070763" cy="13082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da-DK" dirty="0"/>
              <a:t>Specialiseret i unge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da-DK" dirty="0"/>
              <a:t>Ung til ung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da-DK" dirty="0"/>
              <a:t>Ungdomsvenlige priser</a:t>
            </a:r>
          </a:p>
        </p:txBody>
      </p:sp>
      <p:sp>
        <p:nvSpPr>
          <p:cNvPr id="17" name="Pladsholder til indhold 5">
            <a:extLst>
              <a:ext uri="{FF2B5EF4-FFF2-40B4-BE49-F238E27FC236}">
                <a16:creationId xmlns:a16="http://schemas.microsoft.com/office/drawing/2014/main" id="{869D7D96-CCA6-60AD-1767-E9F68F89CE2F}"/>
              </a:ext>
            </a:extLst>
          </p:cNvPr>
          <p:cNvSpPr txBox="1">
            <a:spLocks/>
          </p:cNvSpPr>
          <p:nvPr/>
        </p:nvSpPr>
        <p:spPr>
          <a:xfrm>
            <a:off x="6188415" y="4887356"/>
            <a:ext cx="5422392" cy="13082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da-DK" dirty="0"/>
              <a:t>Specialister i specialløsninger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da-DK" dirty="0"/>
              <a:t>Kvalitetsbevidste medarbejdere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da-DK" dirty="0"/>
              <a:t>Bredt og kundetilpasset produktprogram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endParaRPr lang="da-DK" dirty="0"/>
          </a:p>
        </p:txBody>
      </p:sp>
      <p:sp>
        <p:nvSpPr>
          <p:cNvPr id="21" name="Pil: pentagon 20">
            <a:extLst>
              <a:ext uri="{FF2B5EF4-FFF2-40B4-BE49-F238E27FC236}">
                <a16:creationId xmlns:a16="http://schemas.microsoft.com/office/drawing/2014/main" id="{BD3F9105-8D52-4F47-3310-C9A3022E4744}"/>
              </a:ext>
            </a:extLst>
          </p:cNvPr>
          <p:cNvSpPr/>
          <p:nvPr/>
        </p:nvSpPr>
        <p:spPr>
          <a:xfrm flipH="1">
            <a:off x="9601200" y="2426691"/>
            <a:ext cx="1980000" cy="540000"/>
          </a:xfrm>
          <a:prstGeom prst="homePlate">
            <a:avLst/>
          </a:prstGeom>
          <a:solidFill>
            <a:srgbClr val="465359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12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Producent af udendørs møbler B2B</a:t>
            </a:r>
          </a:p>
        </p:txBody>
      </p:sp>
      <p:sp>
        <p:nvSpPr>
          <p:cNvPr id="22" name="Pil: pentagon 21">
            <a:extLst>
              <a:ext uri="{FF2B5EF4-FFF2-40B4-BE49-F238E27FC236}">
                <a16:creationId xmlns:a16="http://schemas.microsoft.com/office/drawing/2014/main" id="{0F79B87F-971B-6434-CDCB-5E5C88D5ACFB}"/>
              </a:ext>
            </a:extLst>
          </p:cNvPr>
          <p:cNvSpPr/>
          <p:nvPr/>
        </p:nvSpPr>
        <p:spPr>
          <a:xfrm>
            <a:off x="6211838" y="3798134"/>
            <a:ext cx="1980000" cy="540000"/>
          </a:xfrm>
          <a:prstGeom prst="homePlate">
            <a:avLst/>
          </a:prstGeom>
          <a:solidFill>
            <a:srgbClr val="465359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12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Psykologhus fortrinsvis til unge</a:t>
            </a:r>
          </a:p>
        </p:txBody>
      </p:sp>
      <p:sp>
        <p:nvSpPr>
          <p:cNvPr id="23" name="Pil: pentagon 22">
            <a:extLst>
              <a:ext uri="{FF2B5EF4-FFF2-40B4-BE49-F238E27FC236}">
                <a16:creationId xmlns:a16="http://schemas.microsoft.com/office/drawing/2014/main" id="{300A4B6B-16A7-DE71-29EF-5BC3194AD2C7}"/>
              </a:ext>
            </a:extLst>
          </p:cNvPr>
          <p:cNvSpPr/>
          <p:nvPr/>
        </p:nvSpPr>
        <p:spPr>
          <a:xfrm flipH="1">
            <a:off x="9601200" y="5042838"/>
            <a:ext cx="1980000" cy="540000"/>
          </a:xfrm>
          <a:prstGeom prst="homePlate">
            <a:avLst/>
          </a:prstGeom>
          <a:solidFill>
            <a:srgbClr val="465359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12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Smed/metalvirksomhed til B2B - specialprodukter</a:t>
            </a:r>
          </a:p>
        </p:txBody>
      </p:sp>
    </p:spTree>
    <p:extLst>
      <p:ext uri="{BB962C8B-B14F-4D97-AF65-F5344CB8AC3E}">
        <p14:creationId xmlns:p14="http://schemas.microsoft.com/office/powerpoint/2010/main" val="79525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14" grpId="0"/>
      <p:bldP spid="17" grpId="0"/>
      <p:bldP spid="21" grpId="0" animBg="1"/>
      <p:bldP spid="22" grpId="0" animBg="1"/>
      <p:bldP spid="2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B8F3FC-042E-076A-E77F-B4D05FFA0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>
            <a:extLst>
              <a:ext uri="{FF2B5EF4-FFF2-40B4-BE49-F238E27FC236}">
                <a16:creationId xmlns:a16="http://schemas.microsoft.com/office/drawing/2014/main" id="{05D37490-FAFD-179E-97B6-D86AC8A3F30A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da-DK" dirty="0"/>
              <a:t>OPGAVE</a:t>
            </a:r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F86A26A5-67EA-77C9-B2E3-291C7C36CC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DINE 3 USP’ER</a:t>
            </a:r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EA8ED39A-CC75-F446-E7B4-EF38B0EEF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DAED9CE9-860D-A27B-3C68-39AAF6DA1A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18</a:t>
            </a:fld>
            <a:endParaRPr lang="da-DK" noProof="0"/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ED53A18E-815F-1667-2CA4-9D83F267E299}"/>
              </a:ext>
            </a:extLst>
          </p:cNvPr>
          <p:cNvSpPr/>
          <p:nvPr/>
        </p:nvSpPr>
        <p:spPr>
          <a:xfrm>
            <a:off x="446536" y="453642"/>
            <a:ext cx="7487557" cy="59032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Skriv liste med 10-20+ vigtigste </a:t>
            </a:r>
            <a:r>
              <a:rPr lang="da-DK" b="1" dirty="0">
                <a:solidFill>
                  <a:schemeClr val="tx2">
                    <a:lumMod val="75000"/>
                  </a:schemeClr>
                </a:solidFill>
              </a:rPr>
              <a:t>Egenskaber</a:t>
            </a: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 ved dit produkt/service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For hvert af dem skriver du hvilke </a:t>
            </a:r>
            <a:r>
              <a:rPr lang="da-DK" b="1" dirty="0">
                <a:solidFill>
                  <a:schemeClr val="tx2">
                    <a:lumMod val="75000"/>
                  </a:schemeClr>
                </a:solidFill>
              </a:rPr>
              <a:t>Fordele</a:t>
            </a: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 det giver kunden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Og bagefter skriver du for hvert af dem hvilket </a:t>
            </a:r>
            <a:r>
              <a:rPr lang="da-DK" b="1" dirty="0">
                <a:solidFill>
                  <a:schemeClr val="tx2">
                    <a:lumMod val="75000"/>
                  </a:schemeClr>
                </a:solidFill>
              </a:rPr>
              <a:t>Udbytte</a:t>
            </a: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 det giver kunden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Ovenstående er EFU-modellen (læs mere </a:t>
            </a:r>
            <a:r>
              <a:rPr lang="da-DK" dirty="0">
                <a:solidFill>
                  <a:schemeClr val="tx2">
                    <a:lumMod val="75000"/>
                  </a:schemeClr>
                </a:solidFill>
                <a:hlinkClick r:id="rId2"/>
              </a:rPr>
              <a:t>her</a:t>
            </a: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)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Tænk som kunden – hvilke 5 Egenskaber skaber mest </a:t>
            </a:r>
            <a:r>
              <a:rPr lang="da-DK" b="1" dirty="0">
                <a:solidFill>
                  <a:schemeClr val="tx2">
                    <a:lumMod val="75000"/>
                  </a:schemeClr>
                </a:solidFill>
              </a:rPr>
              <a:t>VÆRDI</a:t>
            </a: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 for dem?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Tænk nu i forhold til konkurrenter/marked </a:t>
            </a:r>
            <a:br>
              <a:rPr lang="da-DK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– hvilke 3 (af de 5) er mest unikke?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Nu har du 3 USP’er – skriv dem helt ned til ultrakorte sætninger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Kan du tilføje facts/tal er det en fordel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Tænk lige over – er der nogle der er mere eller mindre relevante for udvalgte kunder (hav det i baghovedet)?</a:t>
            </a:r>
          </a:p>
          <a:p>
            <a:pPr marL="800100" lvl="1" indent="-342900" algn="ctr">
              <a:buFont typeface="+mj-lt"/>
              <a:buAutoNum type="arabicPeriod"/>
            </a:pPr>
            <a:endParaRPr lang="da-DK" dirty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 algn="ctr">
              <a:buFont typeface="+mj-lt"/>
              <a:buAutoNum type="arabicPeriod"/>
            </a:pPr>
            <a:endParaRPr lang="da-DK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Rektangel: afrundede hjørner 3">
            <a:extLst>
              <a:ext uri="{FF2B5EF4-FFF2-40B4-BE49-F238E27FC236}">
                <a16:creationId xmlns:a16="http://schemas.microsoft.com/office/drawing/2014/main" id="{D88067E5-F52F-2A47-2D43-F050210CE190}"/>
              </a:ext>
            </a:extLst>
          </p:cNvPr>
          <p:cNvSpPr/>
          <p:nvPr/>
        </p:nvSpPr>
        <p:spPr>
          <a:xfrm rot="474829">
            <a:off x="2803515" y="5016200"/>
            <a:ext cx="3198784" cy="679731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Har du fokus på KUNDEN?</a:t>
            </a:r>
          </a:p>
        </p:txBody>
      </p:sp>
      <p:pic>
        <p:nvPicPr>
          <p:cNvPr id="7" name="Grafik 6" descr="Kommentar synes godt om med massiv udfyldning">
            <a:extLst>
              <a:ext uri="{FF2B5EF4-FFF2-40B4-BE49-F238E27FC236}">
                <a16:creationId xmlns:a16="http://schemas.microsoft.com/office/drawing/2014/main" id="{D1ECC453-5ECE-B4B8-BB21-0FE084BEFEF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 bwMode="auto">
          <a:xfrm>
            <a:off x="9448910" y="3048936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889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1D9655-65D7-BA5F-7672-8A8BB4CF1E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>
            <a:extLst>
              <a:ext uri="{FF2B5EF4-FFF2-40B4-BE49-F238E27FC236}">
                <a16:creationId xmlns:a16="http://schemas.microsoft.com/office/drawing/2014/main" id="{E972F186-5A1B-BD5B-1C5D-16B14D1F690B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da-DK" dirty="0"/>
              <a:t>OPGAVE</a:t>
            </a:r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C3F29848-B58C-2D24-875B-40B6B0216F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SKRIV DIN MISSION</a:t>
            </a:r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54B251CE-A679-71A3-AAF4-8B9F6DC47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3E38482A-2644-DC92-7A8F-6F6B4BE79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19</a:t>
            </a:fld>
            <a:endParaRPr lang="da-DK" noProof="0"/>
          </a:p>
        </p:txBody>
      </p:sp>
      <p:pic>
        <p:nvPicPr>
          <p:cNvPr id="12" name="Grafik 11" descr="Badge Hjerte med massiv udfyldning">
            <a:extLst>
              <a:ext uri="{FF2B5EF4-FFF2-40B4-BE49-F238E27FC236}">
                <a16:creationId xmlns:a16="http://schemas.microsoft.com/office/drawing/2014/main" id="{18966E1B-8109-A143-C623-7F113F7C6AB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 bwMode="auto">
          <a:xfrm>
            <a:off x="9538910" y="3069000"/>
            <a:ext cx="720000" cy="720000"/>
          </a:xfrm>
          <a:prstGeom prst="rect">
            <a:avLst/>
          </a:prstGeom>
        </p:spPr>
      </p:pic>
      <p:pic>
        <p:nvPicPr>
          <p:cNvPr id="14" name="Billede 13">
            <a:extLst>
              <a:ext uri="{FF2B5EF4-FFF2-40B4-BE49-F238E27FC236}">
                <a16:creationId xmlns:a16="http://schemas.microsoft.com/office/drawing/2014/main" id="{ABB5111D-2CD9-A4E6-3547-C0E32E1A5B0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107" r="21209" b="-540"/>
          <a:stretch>
            <a:fillRect/>
          </a:stretch>
        </p:blipFill>
        <p:spPr>
          <a:xfrm>
            <a:off x="8052358" y="446438"/>
            <a:ext cx="3693106" cy="4852089"/>
          </a:xfrm>
          <a:prstGeom prst="rect">
            <a:avLst/>
          </a:prstGeom>
        </p:spPr>
      </p:pic>
      <p:sp>
        <p:nvSpPr>
          <p:cNvPr id="15" name="Rektangel: afrundede hjørner 14">
            <a:extLst>
              <a:ext uri="{FF2B5EF4-FFF2-40B4-BE49-F238E27FC236}">
                <a16:creationId xmlns:a16="http://schemas.microsoft.com/office/drawing/2014/main" id="{4C60AF03-195B-0793-31E7-F360CB14CDEF}"/>
              </a:ext>
            </a:extLst>
          </p:cNvPr>
          <p:cNvSpPr/>
          <p:nvPr/>
        </p:nvSpPr>
        <p:spPr>
          <a:xfrm>
            <a:off x="8299518" y="501151"/>
            <a:ext cx="3198784" cy="679731"/>
          </a:xfrm>
          <a:prstGeom prst="roundRect">
            <a:avLst/>
          </a:prstGeom>
          <a:ln/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Eksempel: BFF - </a:t>
            </a:r>
            <a:r>
              <a:rPr lang="da-DK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ByensFineFys</a:t>
            </a:r>
            <a:endParaRPr lang="da-DK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Billede 3">
            <a:extLst>
              <a:ext uri="{FF2B5EF4-FFF2-40B4-BE49-F238E27FC236}">
                <a16:creationId xmlns:a16="http://schemas.microsoft.com/office/drawing/2014/main" id="{87FC3741-9669-77C4-1BE3-C33D369406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2967" y="501151"/>
            <a:ext cx="3983033" cy="57520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Billede 9">
            <a:extLst>
              <a:ext uri="{FF2B5EF4-FFF2-40B4-BE49-F238E27FC236}">
                <a16:creationId xmlns:a16="http://schemas.microsoft.com/office/drawing/2014/main" id="{05DFCFC2-5B0A-6B6B-A1E4-D4469BF4CB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85095" y="604837"/>
            <a:ext cx="3980709" cy="57520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5224A655-DA67-E7C6-DDB4-9B93F71573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45840" y="1249680"/>
            <a:ext cx="3322320" cy="1198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680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D5EBFD-132A-5302-9323-914D934943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ktangel 10">
            <a:extLst>
              <a:ext uri="{FF2B5EF4-FFF2-40B4-BE49-F238E27FC236}">
                <a16:creationId xmlns:a16="http://schemas.microsoft.com/office/drawing/2014/main" id="{9E77F63D-2801-B0CD-8AD9-223B508098F8}"/>
              </a:ext>
            </a:extLst>
          </p:cNvPr>
          <p:cNvSpPr/>
          <p:nvPr/>
        </p:nvSpPr>
        <p:spPr>
          <a:xfrm>
            <a:off x="445728" y="606340"/>
            <a:ext cx="11300544" cy="125717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370CDEE6-C4B3-183D-55CF-9F17F64C05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da-DK" i="1" dirty="0">
                <a:solidFill>
                  <a:schemeClr val="accent1">
                    <a:lumMod val="50000"/>
                  </a:schemeClr>
                </a:solidFill>
              </a:rPr>
              <a:t>HVOR VIL DU HEN OG HVORFOR?</a:t>
            </a:r>
          </a:p>
        </p:txBody>
      </p:sp>
      <p:graphicFrame>
        <p:nvGraphicFramePr>
          <p:cNvPr id="16" name="Pladsholder til indhold 4" descr="SmartArt-objekt">
            <a:extLst>
              <a:ext uri="{FF2B5EF4-FFF2-40B4-BE49-F238E27FC236}">
                <a16:creationId xmlns:a16="http://schemas.microsoft.com/office/drawing/2014/main" id="{3214EBE8-ED35-F6A1-46E7-31A4FC08D09B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445728" y="2234656"/>
          <a:ext cx="5964851" cy="38936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1B2EC6FB-AB5B-1D6B-822E-E7936AE117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19943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dirty="0"/>
              <a:t>Den levende </a:t>
            </a:r>
            <a:r>
              <a:rPr lang="da-DK" b="1" dirty="0"/>
              <a:t>forretningsplan</a:t>
            </a:r>
            <a:r>
              <a:rPr lang="da-DK" dirty="0"/>
              <a:t> for solo-selvstændige og iværksættere</a:t>
            </a:r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B54912C8-4367-805D-2FE8-AF148096BE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5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457200" rtl="0">
              <a:spcAft>
                <a:spcPts val="600"/>
              </a:spcAft>
            </a:pPr>
            <a:fld id="{3A98EE3D-8CD1-4C3F-BD1C-C98C9596463C}" type="slidenum">
              <a:rPr lang="da-DK" smtClean="0"/>
              <a:pPr defTabSz="457200" rtl="0">
                <a:spcAft>
                  <a:spcPts val="600"/>
                </a:spcAft>
              </a:pPr>
              <a:t>20</a:t>
            </a:fld>
            <a:endParaRPr lang="da-DK" dirty="0"/>
          </a:p>
        </p:txBody>
      </p:sp>
      <p:sp>
        <p:nvSpPr>
          <p:cNvPr id="9" name="Rektangel 8">
            <a:extLst>
              <a:ext uri="{FF2B5EF4-FFF2-40B4-BE49-F238E27FC236}">
                <a16:creationId xmlns:a16="http://schemas.microsoft.com/office/drawing/2014/main" id="{894EFC42-9628-0B1A-17D2-7EB8F51F623D}"/>
              </a:ext>
            </a:extLst>
          </p:cNvPr>
          <p:cNvSpPr/>
          <p:nvPr/>
        </p:nvSpPr>
        <p:spPr>
          <a:xfrm>
            <a:off x="6542605" y="2234656"/>
            <a:ext cx="5203667" cy="389368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5" name="Billede 4">
            <a:extLst>
              <a:ext uri="{FF2B5EF4-FFF2-40B4-BE49-F238E27FC236}">
                <a16:creationId xmlns:a16="http://schemas.microsoft.com/office/drawing/2014/main" id="{B86A8B9E-5533-2701-5C20-3CE92B34B6C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82072">
            <a:off x="7948024" y="2416507"/>
            <a:ext cx="2422167" cy="35104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283ABDBB-61DA-BD4D-66C4-AB7F7C05E3E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287146">
            <a:off x="7656126" y="2284479"/>
            <a:ext cx="3065174" cy="1420955"/>
          </a:xfrm>
          <a:prstGeom prst="rect">
            <a:avLst/>
          </a:prstGeom>
        </p:spPr>
      </p:pic>
      <p:pic>
        <p:nvPicPr>
          <p:cNvPr id="7" name="Grafik 6" descr="Badge Tick1 med massiv udfyldning">
            <a:extLst>
              <a:ext uri="{FF2B5EF4-FFF2-40B4-BE49-F238E27FC236}">
                <a16:creationId xmlns:a16="http://schemas.microsoft.com/office/drawing/2014/main" id="{95AC080F-C974-D97F-1D52-2FBE15BFC0D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628205" y="212089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56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209940-58E6-D798-DD89-5F9C15F52C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ktangel 10">
            <a:extLst>
              <a:ext uri="{FF2B5EF4-FFF2-40B4-BE49-F238E27FC236}">
                <a16:creationId xmlns:a16="http://schemas.microsoft.com/office/drawing/2014/main" id="{A32C1B04-20C8-B755-EACF-5BC11D354650}"/>
              </a:ext>
            </a:extLst>
          </p:cNvPr>
          <p:cNvSpPr/>
          <p:nvPr/>
        </p:nvSpPr>
        <p:spPr>
          <a:xfrm>
            <a:off x="445728" y="606340"/>
            <a:ext cx="11300544" cy="125717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DDD8E8E-58E3-7FB2-19F8-55FFF27B71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da-DK" i="1" dirty="0">
                <a:solidFill>
                  <a:schemeClr val="accent1">
                    <a:lumMod val="50000"/>
                  </a:schemeClr>
                </a:solidFill>
              </a:rPr>
              <a:t>HVEM SÆLGER DU TIL OG HVORDAN?</a:t>
            </a:r>
          </a:p>
        </p:txBody>
      </p:sp>
      <p:graphicFrame>
        <p:nvGraphicFramePr>
          <p:cNvPr id="16" name="Pladsholder til indhold 4" descr="SmartArt-objekt">
            <a:extLst>
              <a:ext uri="{FF2B5EF4-FFF2-40B4-BE49-F238E27FC236}">
                <a16:creationId xmlns:a16="http://schemas.microsoft.com/office/drawing/2014/main" id="{AA635F67-6ED5-08F2-7E95-CFDCA18706F6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586060181"/>
              </p:ext>
            </p:extLst>
          </p:nvPr>
        </p:nvGraphicFramePr>
        <p:xfrm>
          <a:off x="445728" y="2234656"/>
          <a:ext cx="5964851" cy="38936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F659CBA8-B721-5D65-0692-AEDFD320A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19943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dirty="0"/>
              <a:t>Den levende </a:t>
            </a:r>
            <a:r>
              <a:rPr lang="da-DK" b="1" dirty="0"/>
              <a:t>forretningsplan</a:t>
            </a:r>
            <a:r>
              <a:rPr lang="da-DK" dirty="0"/>
              <a:t> for solo-selvstændige og iværksættere</a:t>
            </a:r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CF201CC4-F430-7E65-A016-DBE318036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5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457200" rtl="0">
              <a:spcAft>
                <a:spcPts val="600"/>
              </a:spcAft>
            </a:pPr>
            <a:fld id="{3A98EE3D-8CD1-4C3F-BD1C-C98C9596463C}" type="slidenum">
              <a:rPr lang="da-DK" smtClean="0"/>
              <a:pPr defTabSz="457200" rtl="0">
                <a:spcAft>
                  <a:spcPts val="600"/>
                </a:spcAft>
              </a:pPr>
              <a:t>21</a:t>
            </a:fld>
            <a:endParaRPr lang="da-DK" dirty="0"/>
          </a:p>
        </p:txBody>
      </p:sp>
      <p:sp>
        <p:nvSpPr>
          <p:cNvPr id="9" name="Rektangel 8">
            <a:extLst>
              <a:ext uri="{FF2B5EF4-FFF2-40B4-BE49-F238E27FC236}">
                <a16:creationId xmlns:a16="http://schemas.microsoft.com/office/drawing/2014/main" id="{6226FF9A-F193-9900-C058-F256952CF4A4}"/>
              </a:ext>
            </a:extLst>
          </p:cNvPr>
          <p:cNvSpPr/>
          <p:nvPr/>
        </p:nvSpPr>
        <p:spPr>
          <a:xfrm>
            <a:off x="6542605" y="2234656"/>
            <a:ext cx="5203667" cy="389368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5" name="Billede 4">
            <a:extLst>
              <a:ext uri="{FF2B5EF4-FFF2-40B4-BE49-F238E27FC236}">
                <a16:creationId xmlns:a16="http://schemas.microsoft.com/office/drawing/2014/main" id="{9F9D0021-3CED-4DBA-0626-CD7A5EB8BC8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82072">
            <a:off x="7933354" y="2426288"/>
            <a:ext cx="2422167" cy="35104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0CCF68BF-BDD8-E5AF-0680-A154740FB2DF}"/>
              </a:ext>
            </a:extLst>
          </p:cNvPr>
          <p:cNvPicPr>
            <a:picLocks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287146">
            <a:off x="7436078" y="2946083"/>
            <a:ext cx="2599242" cy="1916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246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D55FE6-A884-6461-CE14-DD247EFD79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532CB6-41C7-FB85-71FE-4B1DE20C2F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da-DK" dirty="0"/>
              <a:t>Hvor kan du bedst tage beslutninger?</a:t>
            </a:r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A386BD87-3D2B-6E3A-1CF0-AFBEB0425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F603CDE5-C1D8-4EDD-870F-A498BAFA520F}" type="slidenum">
              <a:rPr lang="da-DK" noProof="0" smtClean="0"/>
              <a:t>22</a:t>
            </a:fld>
            <a:endParaRPr lang="da-DK" noProof="0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34604719-5F8F-DA9C-B8FC-87A1045BFA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grpSp>
        <p:nvGrpSpPr>
          <p:cNvPr id="3" name="Gruppe 2">
            <a:extLst>
              <a:ext uri="{FF2B5EF4-FFF2-40B4-BE49-F238E27FC236}">
                <a16:creationId xmlns:a16="http://schemas.microsoft.com/office/drawing/2014/main" id="{A970A0B7-A982-D203-25E0-102B5E3E76B0}"/>
              </a:ext>
            </a:extLst>
          </p:cNvPr>
          <p:cNvGrpSpPr/>
          <p:nvPr/>
        </p:nvGrpSpPr>
        <p:grpSpPr>
          <a:xfrm>
            <a:off x="439351" y="858644"/>
            <a:ext cx="2946400" cy="2256728"/>
            <a:chOff x="439351" y="858644"/>
            <a:chExt cx="2946400" cy="2256728"/>
          </a:xfrm>
        </p:grpSpPr>
        <p:graphicFrame>
          <p:nvGraphicFramePr>
            <p:cNvPr id="8" name="Objekt 7">
              <a:extLst>
                <a:ext uri="{FF2B5EF4-FFF2-40B4-BE49-F238E27FC236}">
                  <a16:creationId xmlns:a16="http://schemas.microsoft.com/office/drawing/2014/main" id="{5CA293C5-9E15-25A7-6F75-E70F63818912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926635514"/>
                </p:ext>
              </p:extLst>
            </p:nvPr>
          </p:nvGraphicFramePr>
          <p:xfrm>
            <a:off x="439351" y="1470722"/>
            <a:ext cx="2946400" cy="16446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Worksheet" r:id="rId2" imgW="2946284" imgH="1644513" progId="Excel.Sheet.12">
                    <p:embed/>
                  </p:oleObj>
                </mc:Choice>
                <mc:Fallback>
                  <p:oleObj name="Worksheet" r:id="rId2" imgW="2946284" imgH="1644513" progId="Excel.Sheet.12">
                    <p:embed/>
                    <p:pic>
                      <p:nvPicPr>
                        <p:cNvPr id="8" name="Objekt 7">
                          <a:extLst>
                            <a:ext uri="{FF2B5EF4-FFF2-40B4-BE49-F238E27FC236}">
                              <a16:creationId xmlns:a16="http://schemas.microsoft.com/office/drawing/2014/main" id="{5CA293C5-9E15-25A7-6F75-E70F63818912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439351" y="1470722"/>
                          <a:ext cx="2946400" cy="164465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" name="Tekstfelt 9">
              <a:extLst>
                <a:ext uri="{FF2B5EF4-FFF2-40B4-BE49-F238E27FC236}">
                  <a16:creationId xmlns:a16="http://schemas.microsoft.com/office/drawing/2014/main" id="{A6C5B5CF-1E2F-6841-F0C2-7D8CDA07CD54}"/>
                </a:ext>
              </a:extLst>
            </p:cNvPr>
            <p:cNvSpPr txBox="1"/>
            <p:nvPr/>
          </p:nvSpPr>
          <p:spPr>
            <a:xfrm>
              <a:off x="439351" y="858644"/>
              <a:ext cx="2946399" cy="36933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da-DK" dirty="0">
                  <a:solidFill>
                    <a:schemeClr val="accent6">
                      <a:lumMod val="75000"/>
                    </a:schemeClr>
                  </a:solidFill>
                </a:rPr>
                <a:t>A – En total</a:t>
              </a:r>
            </a:p>
          </p:txBody>
        </p:sp>
      </p:grpSp>
      <p:grpSp>
        <p:nvGrpSpPr>
          <p:cNvPr id="6" name="Gruppe 5">
            <a:extLst>
              <a:ext uri="{FF2B5EF4-FFF2-40B4-BE49-F238E27FC236}">
                <a16:creationId xmlns:a16="http://schemas.microsoft.com/office/drawing/2014/main" id="{241CFA9E-3A04-D28F-F264-F778E0C7D2A6}"/>
              </a:ext>
            </a:extLst>
          </p:cNvPr>
          <p:cNvGrpSpPr/>
          <p:nvPr/>
        </p:nvGrpSpPr>
        <p:grpSpPr>
          <a:xfrm>
            <a:off x="5053373" y="858644"/>
            <a:ext cx="6794500" cy="2256728"/>
            <a:chOff x="5053373" y="858644"/>
            <a:chExt cx="6794500" cy="2256728"/>
          </a:xfrm>
        </p:grpSpPr>
        <p:graphicFrame>
          <p:nvGraphicFramePr>
            <p:cNvPr id="9" name="Objekt 8">
              <a:extLst>
                <a:ext uri="{FF2B5EF4-FFF2-40B4-BE49-F238E27FC236}">
                  <a16:creationId xmlns:a16="http://schemas.microsoft.com/office/drawing/2014/main" id="{ADCF572A-175E-DFB8-9F79-6AFB450F20D0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596208613"/>
                </p:ext>
              </p:extLst>
            </p:nvPr>
          </p:nvGraphicFramePr>
          <p:xfrm>
            <a:off x="5053373" y="1235772"/>
            <a:ext cx="6794500" cy="1879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Worksheet" r:id="rId4" imgW="6794427" imgH="1879444" progId="Excel.Sheet.12">
                    <p:embed/>
                  </p:oleObj>
                </mc:Choice>
                <mc:Fallback>
                  <p:oleObj name="Worksheet" r:id="rId4" imgW="6794427" imgH="1879444" progId="Excel.Sheet.12">
                    <p:embed/>
                    <p:pic>
                      <p:nvPicPr>
                        <p:cNvPr id="9" name="Objekt 8">
                          <a:extLst>
                            <a:ext uri="{FF2B5EF4-FFF2-40B4-BE49-F238E27FC236}">
                              <a16:creationId xmlns:a16="http://schemas.microsoft.com/office/drawing/2014/main" id="{ADCF572A-175E-DFB8-9F79-6AFB450F20D0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5053373" y="1235772"/>
                          <a:ext cx="6794500" cy="18796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" name="Tekstfelt 10">
              <a:extLst>
                <a:ext uri="{FF2B5EF4-FFF2-40B4-BE49-F238E27FC236}">
                  <a16:creationId xmlns:a16="http://schemas.microsoft.com/office/drawing/2014/main" id="{58B9E0B2-9ACE-3334-6490-AA32E1C24D70}"/>
                </a:ext>
              </a:extLst>
            </p:cNvPr>
            <p:cNvSpPr txBox="1"/>
            <p:nvPr/>
          </p:nvSpPr>
          <p:spPr>
            <a:xfrm>
              <a:off x="5053373" y="858644"/>
              <a:ext cx="6794500" cy="36933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da-DK" dirty="0">
                  <a:solidFill>
                    <a:schemeClr val="accent6">
                      <a:lumMod val="75000"/>
                    </a:schemeClr>
                  </a:solidFill>
                </a:rPr>
                <a:t>B – Segmenteret på målgrupper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75587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BE756B-2DAB-380F-68AB-7DA97A48C5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ktangel 15">
            <a:extLst>
              <a:ext uri="{FF2B5EF4-FFF2-40B4-BE49-F238E27FC236}">
                <a16:creationId xmlns:a16="http://schemas.microsoft.com/office/drawing/2014/main" id="{326D5575-45B6-A107-632D-155FA0F019F5}"/>
              </a:ext>
            </a:extLst>
          </p:cNvPr>
          <p:cNvSpPr/>
          <p:nvPr/>
        </p:nvSpPr>
        <p:spPr>
          <a:xfrm>
            <a:off x="6096000" y="1967649"/>
            <a:ext cx="5640659" cy="43220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2" name="Pladsholder til slidenummer 1">
            <a:extLst>
              <a:ext uri="{FF2B5EF4-FFF2-40B4-BE49-F238E27FC236}">
                <a16:creationId xmlns:a16="http://schemas.microsoft.com/office/drawing/2014/main" id="{6DECC6E4-35B1-5802-360B-C93104D79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23</a:t>
            </a:fld>
            <a:endParaRPr lang="da-DK" noProof="0"/>
          </a:p>
        </p:txBody>
      </p:sp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828D15C3-D0E4-E518-305A-66BA027219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37E5F9CE-8094-147D-BAAF-18DDC4044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KUNDERNE: MÅLGRUPPER</a:t>
            </a:r>
          </a:p>
        </p:txBody>
      </p:sp>
      <p:sp>
        <p:nvSpPr>
          <p:cNvPr id="5" name="Pladsholder til indhold 4">
            <a:extLst>
              <a:ext uri="{FF2B5EF4-FFF2-40B4-BE49-F238E27FC236}">
                <a16:creationId xmlns:a16="http://schemas.microsoft.com/office/drawing/2014/main" id="{07012308-5012-D611-FBAB-C0398BFA139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da-DK" dirty="0"/>
              <a:t>Hvorfor målgrupper?</a:t>
            </a:r>
          </a:p>
          <a:p>
            <a:r>
              <a:rPr lang="da-DK" dirty="0"/>
              <a:t>Forskelle i:</a:t>
            </a:r>
          </a:p>
          <a:p>
            <a:pPr lvl="1"/>
            <a:r>
              <a:rPr lang="da-DK" dirty="0"/>
              <a:t>Produktsammensætning</a:t>
            </a:r>
          </a:p>
          <a:p>
            <a:pPr lvl="1"/>
            <a:r>
              <a:rPr lang="da-DK" dirty="0"/>
              <a:t>Købekraft</a:t>
            </a:r>
          </a:p>
          <a:p>
            <a:pPr lvl="1"/>
            <a:r>
              <a:rPr lang="da-DK" dirty="0"/>
              <a:t>Beslutningsproces</a:t>
            </a:r>
          </a:p>
          <a:p>
            <a:pPr lvl="1"/>
            <a:r>
              <a:rPr lang="da-DK" dirty="0"/>
              <a:t>Markedsføring</a:t>
            </a:r>
          </a:p>
          <a:p>
            <a:r>
              <a:rPr lang="da-DK" dirty="0"/>
              <a:t>Del op i 3-5 målgrupper – del efter hvad der giver mening</a:t>
            </a:r>
          </a:p>
          <a:p>
            <a:r>
              <a:rPr lang="da-DK" dirty="0"/>
              <a:t>Aldrig 100% korrekt</a:t>
            </a:r>
          </a:p>
        </p:txBody>
      </p:sp>
      <p:sp>
        <p:nvSpPr>
          <p:cNvPr id="6" name="Pladsholder til indhold 5">
            <a:extLst>
              <a:ext uri="{FF2B5EF4-FFF2-40B4-BE49-F238E27FC236}">
                <a16:creationId xmlns:a16="http://schemas.microsoft.com/office/drawing/2014/main" id="{978FE3FC-E45C-B893-F15F-F4ACB4E756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8417" y="2534666"/>
            <a:ext cx="5422392" cy="3687714"/>
          </a:xfrm>
        </p:spPr>
        <p:txBody>
          <a:bodyPr>
            <a:norm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Produkttype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Demografi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Geografi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Virksomhedsstørrelse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Kunden/klientens problemtype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Branche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…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endParaRPr lang="da-DK" sz="1600" dirty="0"/>
          </a:p>
          <a:p>
            <a:pPr>
              <a:spcBef>
                <a:spcPts val="200"/>
              </a:spcBef>
              <a:spcAft>
                <a:spcPts val="200"/>
              </a:spcAft>
            </a:pPr>
            <a:endParaRPr lang="da-DK" sz="1600" dirty="0"/>
          </a:p>
          <a:p>
            <a:pPr>
              <a:spcBef>
                <a:spcPts val="200"/>
              </a:spcBef>
              <a:spcAft>
                <a:spcPts val="200"/>
              </a:spcAft>
            </a:pPr>
            <a:endParaRPr lang="da-DK" sz="1600" dirty="0"/>
          </a:p>
          <a:p>
            <a:pPr>
              <a:spcBef>
                <a:spcPts val="200"/>
              </a:spcBef>
              <a:spcAft>
                <a:spcPts val="200"/>
              </a:spcAft>
            </a:pPr>
            <a:endParaRPr lang="da-DK" sz="1600" dirty="0"/>
          </a:p>
        </p:txBody>
      </p:sp>
      <p:sp>
        <p:nvSpPr>
          <p:cNvPr id="11" name="Rektangel: afrundede hjørner 10">
            <a:extLst>
              <a:ext uri="{FF2B5EF4-FFF2-40B4-BE49-F238E27FC236}">
                <a16:creationId xmlns:a16="http://schemas.microsoft.com/office/drawing/2014/main" id="{5812525E-42C3-4C32-3193-1F1CACA81A26}"/>
              </a:ext>
            </a:extLst>
          </p:cNvPr>
          <p:cNvSpPr/>
          <p:nvPr/>
        </p:nvSpPr>
        <p:spPr>
          <a:xfrm>
            <a:off x="7300219" y="2093838"/>
            <a:ext cx="3198784" cy="434281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bg2">
                    <a:lumMod val="25000"/>
                  </a:schemeClr>
                </a:solidFill>
              </a:rPr>
              <a:t>Kriterier</a:t>
            </a:r>
          </a:p>
        </p:txBody>
      </p:sp>
      <p:sp>
        <p:nvSpPr>
          <p:cNvPr id="12" name="Pladsholder til indhold 5">
            <a:extLst>
              <a:ext uri="{FF2B5EF4-FFF2-40B4-BE49-F238E27FC236}">
                <a16:creationId xmlns:a16="http://schemas.microsoft.com/office/drawing/2014/main" id="{04D2F0E5-60F0-03DA-DB0C-C51F5F6D6AC9}"/>
              </a:ext>
            </a:extLst>
          </p:cNvPr>
          <p:cNvSpPr txBox="1">
            <a:spLocks/>
          </p:cNvSpPr>
          <p:nvPr/>
        </p:nvSpPr>
        <p:spPr>
          <a:xfrm>
            <a:off x="6188417" y="4099083"/>
            <a:ext cx="5422392" cy="13082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a-DK" dirty="0"/>
          </a:p>
        </p:txBody>
      </p:sp>
      <p:pic>
        <p:nvPicPr>
          <p:cNvPr id="7" name="Grafik 6" descr="Konfigurationsvejledning til fjernarbejde med massiv udfyldning">
            <a:extLst>
              <a:ext uri="{FF2B5EF4-FFF2-40B4-BE49-F238E27FC236}">
                <a16:creationId xmlns:a16="http://schemas.microsoft.com/office/drawing/2014/main" id="{482C27E6-3EF2-F457-56F7-0AB0306C6A8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 bwMode="auto">
          <a:xfrm>
            <a:off x="10890807" y="863824"/>
            <a:ext cx="720000" cy="720000"/>
          </a:xfrm>
          <a:prstGeom prst="rect">
            <a:avLst/>
          </a:prstGeom>
        </p:spPr>
      </p:pic>
      <p:sp>
        <p:nvSpPr>
          <p:cNvPr id="18" name="Rektangel: afrundede hjørner 17">
            <a:extLst>
              <a:ext uri="{FF2B5EF4-FFF2-40B4-BE49-F238E27FC236}">
                <a16:creationId xmlns:a16="http://schemas.microsoft.com/office/drawing/2014/main" id="{98AA7D6D-580C-82E8-26C9-254D9421404E}"/>
              </a:ext>
            </a:extLst>
          </p:cNvPr>
          <p:cNvSpPr/>
          <p:nvPr/>
        </p:nvSpPr>
        <p:spPr>
          <a:xfrm rot="21243507">
            <a:off x="7204925" y="5010380"/>
            <a:ext cx="3198784" cy="679731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STØRST betydning</a:t>
            </a:r>
          </a:p>
        </p:txBody>
      </p:sp>
    </p:spTree>
    <p:extLst>
      <p:ext uri="{BB962C8B-B14F-4D97-AF65-F5344CB8AC3E}">
        <p14:creationId xmlns:p14="http://schemas.microsoft.com/office/powerpoint/2010/main" val="3915646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1742A-7FA7-3145-7C5B-5C4B31B4CB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ktangel 15">
            <a:extLst>
              <a:ext uri="{FF2B5EF4-FFF2-40B4-BE49-F238E27FC236}">
                <a16:creationId xmlns:a16="http://schemas.microsoft.com/office/drawing/2014/main" id="{1D437385-36F3-AFD2-A2C3-16EE1139736C}"/>
              </a:ext>
            </a:extLst>
          </p:cNvPr>
          <p:cNvSpPr/>
          <p:nvPr/>
        </p:nvSpPr>
        <p:spPr>
          <a:xfrm>
            <a:off x="6096000" y="1967649"/>
            <a:ext cx="5640659" cy="43220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2" name="Pladsholder til slidenummer 1">
            <a:extLst>
              <a:ext uri="{FF2B5EF4-FFF2-40B4-BE49-F238E27FC236}">
                <a16:creationId xmlns:a16="http://schemas.microsoft.com/office/drawing/2014/main" id="{2687038F-9377-350B-202C-5CA727FCE3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24</a:t>
            </a:fld>
            <a:endParaRPr lang="da-DK" noProof="0"/>
          </a:p>
        </p:txBody>
      </p:sp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52BC9BDA-38CD-4A4A-2FF4-B5EFB2C6A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C3350B63-5BAD-204D-BBBE-CCF657BE3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KUNDERNE: MÅLGRUPPER - eksempler</a:t>
            </a:r>
          </a:p>
        </p:txBody>
      </p:sp>
      <p:sp>
        <p:nvSpPr>
          <p:cNvPr id="6" name="Pladsholder til indhold 5">
            <a:extLst>
              <a:ext uri="{FF2B5EF4-FFF2-40B4-BE49-F238E27FC236}">
                <a16:creationId xmlns:a16="http://schemas.microsoft.com/office/drawing/2014/main" id="{701FDD0D-FC64-60E0-3AEA-4A6402E86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8417" y="2228004"/>
            <a:ext cx="5422392" cy="988629"/>
          </a:xfrm>
        </p:spPr>
        <p:txBody>
          <a:bodyPr>
            <a:norm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Odense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Større fynske byer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Landsbyer</a:t>
            </a:r>
          </a:p>
        </p:txBody>
      </p:sp>
      <p:sp>
        <p:nvSpPr>
          <p:cNvPr id="11" name="Rektangel: afrundede hjørner 10">
            <a:extLst>
              <a:ext uri="{FF2B5EF4-FFF2-40B4-BE49-F238E27FC236}">
                <a16:creationId xmlns:a16="http://schemas.microsoft.com/office/drawing/2014/main" id="{50DE6967-4171-8E77-1E57-EE6F1F36E845}"/>
              </a:ext>
            </a:extLst>
          </p:cNvPr>
          <p:cNvSpPr/>
          <p:nvPr/>
        </p:nvSpPr>
        <p:spPr>
          <a:xfrm>
            <a:off x="7300221" y="1782281"/>
            <a:ext cx="3198784" cy="434281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bg2">
                    <a:lumMod val="25000"/>
                  </a:schemeClr>
                </a:solidFill>
              </a:rPr>
              <a:t>Håndværker</a:t>
            </a:r>
          </a:p>
        </p:txBody>
      </p:sp>
      <p:sp>
        <p:nvSpPr>
          <p:cNvPr id="12" name="Pladsholder til indhold 5">
            <a:extLst>
              <a:ext uri="{FF2B5EF4-FFF2-40B4-BE49-F238E27FC236}">
                <a16:creationId xmlns:a16="http://schemas.microsoft.com/office/drawing/2014/main" id="{100FFF09-6A1B-D5E9-EEBD-6B20E708A7AC}"/>
              </a:ext>
            </a:extLst>
          </p:cNvPr>
          <p:cNvSpPr txBox="1">
            <a:spLocks/>
          </p:cNvSpPr>
          <p:nvPr/>
        </p:nvSpPr>
        <p:spPr>
          <a:xfrm>
            <a:off x="6188417" y="4099083"/>
            <a:ext cx="5422392" cy="13082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a-DK" dirty="0"/>
          </a:p>
        </p:txBody>
      </p:sp>
      <p:pic>
        <p:nvPicPr>
          <p:cNvPr id="7" name="Grafik 6" descr="Konfigurationsvejledning til fjernarbejde med massiv udfyldning">
            <a:extLst>
              <a:ext uri="{FF2B5EF4-FFF2-40B4-BE49-F238E27FC236}">
                <a16:creationId xmlns:a16="http://schemas.microsoft.com/office/drawing/2014/main" id="{DF4770B4-EB33-DB1A-EE95-8730811C968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 bwMode="auto">
          <a:xfrm>
            <a:off x="10890807" y="877378"/>
            <a:ext cx="720000" cy="720000"/>
          </a:xfrm>
          <a:prstGeom prst="rect">
            <a:avLst/>
          </a:prstGeom>
        </p:spPr>
      </p:pic>
      <p:sp>
        <p:nvSpPr>
          <p:cNvPr id="9" name="Rektangel: afrundede hjørner 8">
            <a:extLst>
              <a:ext uri="{FF2B5EF4-FFF2-40B4-BE49-F238E27FC236}">
                <a16:creationId xmlns:a16="http://schemas.microsoft.com/office/drawing/2014/main" id="{ADA8A980-0374-15F7-2C1F-9D92119766D9}"/>
              </a:ext>
            </a:extLst>
          </p:cNvPr>
          <p:cNvSpPr/>
          <p:nvPr/>
        </p:nvSpPr>
        <p:spPr>
          <a:xfrm>
            <a:off x="7316937" y="3211437"/>
            <a:ext cx="3198784" cy="434281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bg2">
                    <a:lumMod val="25000"/>
                  </a:schemeClr>
                </a:solidFill>
              </a:rPr>
              <a:t>Fysioterapeut</a:t>
            </a:r>
          </a:p>
        </p:txBody>
      </p:sp>
      <p:sp>
        <p:nvSpPr>
          <p:cNvPr id="10" name="Pladsholder til indhold 5">
            <a:extLst>
              <a:ext uri="{FF2B5EF4-FFF2-40B4-BE49-F238E27FC236}">
                <a16:creationId xmlns:a16="http://schemas.microsoft.com/office/drawing/2014/main" id="{1D9AB55F-7FDE-E7FC-2740-66EB86289E08}"/>
              </a:ext>
            </a:extLst>
          </p:cNvPr>
          <p:cNvSpPr txBox="1">
            <a:spLocks/>
          </p:cNvSpPr>
          <p:nvPr/>
        </p:nvSpPr>
        <p:spPr>
          <a:xfrm>
            <a:off x="6188415" y="3647105"/>
            <a:ext cx="5422392" cy="9886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Sportsskader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Akutte skader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Kroniske skader</a:t>
            </a:r>
          </a:p>
        </p:txBody>
      </p:sp>
      <p:sp>
        <p:nvSpPr>
          <p:cNvPr id="14" name="Rektangel: afrundede hjørner 13">
            <a:extLst>
              <a:ext uri="{FF2B5EF4-FFF2-40B4-BE49-F238E27FC236}">
                <a16:creationId xmlns:a16="http://schemas.microsoft.com/office/drawing/2014/main" id="{0EAFD80D-6B7E-0105-0249-9E5D601FD826}"/>
              </a:ext>
            </a:extLst>
          </p:cNvPr>
          <p:cNvSpPr/>
          <p:nvPr/>
        </p:nvSpPr>
        <p:spPr>
          <a:xfrm>
            <a:off x="7316937" y="4680722"/>
            <a:ext cx="3198784" cy="434281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bg2">
                    <a:lumMod val="25000"/>
                  </a:schemeClr>
                </a:solidFill>
              </a:rPr>
              <a:t>IT hus</a:t>
            </a:r>
          </a:p>
        </p:txBody>
      </p:sp>
      <p:sp>
        <p:nvSpPr>
          <p:cNvPr id="17" name="Pladsholder til indhold 5">
            <a:extLst>
              <a:ext uri="{FF2B5EF4-FFF2-40B4-BE49-F238E27FC236}">
                <a16:creationId xmlns:a16="http://schemas.microsoft.com/office/drawing/2014/main" id="{4E079CA0-305B-124A-9189-3F79632DA609}"/>
              </a:ext>
            </a:extLst>
          </p:cNvPr>
          <p:cNvSpPr txBox="1">
            <a:spLocks/>
          </p:cNvSpPr>
          <p:nvPr/>
        </p:nvSpPr>
        <p:spPr>
          <a:xfrm>
            <a:off x="6188415" y="5160997"/>
            <a:ext cx="5422392" cy="9886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Rådgivere (advokat, revisor)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Sundhed/behandlere (</a:t>
            </a:r>
            <a:r>
              <a:rPr lang="da-DK" sz="1600" dirty="0" err="1"/>
              <a:t>fysiot</a:t>
            </a:r>
            <a:r>
              <a:rPr lang="da-DK" sz="1600" dirty="0"/>
              <a:t>., tandlæger)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Håndværk/industri (mindre håndværkere, industrivirk.)</a:t>
            </a:r>
          </a:p>
        </p:txBody>
      </p:sp>
      <p:sp>
        <p:nvSpPr>
          <p:cNvPr id="15" name="Rektangel 14">
            <a:extLst>
              <a:ext uri="{FF2B5EF4-FFF2-40B4-BE49-F238E27FC236}">
                <a16:creationId xmlns:a16="http://schemas.microsoft.com/office/drawing/2014/main" id="{A113B612-F00A-C1A6-620D-6B4991A13CD0}"/>
              </a:ext>
            </a:extLst>
          </p:cNvPr>
          <p:cNvSpPr/>
          <p:nvPr/>
        </p:nvSpPr>
        <p:spPr>
          <a:xfrm>
            <a:off x="455346" y="1969497"/>
            <a:ext cx="5640659" cy="43220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8" name="Pladsholder til indhold 5">
            <a:extLst>
              <a:ext uri="{FF2B5EF4-FFF2-40B4-BE49-F238E27FC236}">
                <a16:creationId xmlns:a16="http://schemas.microsoft.com/office/drawing/2014/main" id="{A74F364B-DB29-0A57-123B-BBCD9ED2D824}"/>
              </a:ext>
            </a:extLst>
          </p:cNvPr>
          <p:cNvSpPr txBox="1">
            <a:spLocks/>
          </p:cNvSpPr>
          <p:nvPr/>
        </p:nvSpPr>
        <p:spPr>
          <a:xfrm>
            <a:off x="547763" y="2229852"/>
            <a:ext cx="5422392" cy="9886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/>
              <a:t>Udvikling (web, webshop)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/>
              <a:t>Marketing (ads, seo)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/>
              <a:t>SaaS (licens egenudviklet software)</a:t>
            </a:r>
            <a:endParaRPr lang="da-DK" sz="1600" dirty="0"/>
          </a:p>
        </p:txBody>
      </p:sp>
      <p:sp>
        <p:nvSpPr>
          <p:cNvPr id="19" name="Rektangel: afrundede hjørner 18">
            <a:extLst>
              <a:ext uri="{FF2B5EF4-FFF2-40B4-BE49-F238E27FC236}">
                <a16:creationId xmlns:a16="http://schemas.microsoft.com/office/drawing/2014/main" id="{AEACBC98-566F-DD5C-D18B-9D6C8B71B094}"/>
              </a:ext>
            </a:extLst>
          </p:cNvPr>
          <p:cNvSpPr/>
          <p:nvPr/>
        </p:nvSpPr>
        <p:spPr>
          <a:xfrm>
            <a:off x="1659567" y="1784129"/>
            <a:ext cx="3198784" cy="434281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bg2">
                    <a:lumMod val="25000"/>
                  </a:schemeClr>
                </a:solidFill>
              </a:rPr>
              <a:t>Softwareudvikler/marketing</a:t>
            </a:r>
          </a:p>
        </p:txBody>
      </p:sp>
      <p:sp>
        <p:nvSpPr>
          <p:cNvPr id="20" name="Pladsholder til indhold 5">
            <a:extLst>
              <a:ext uri="{FF2B5EF4-FFF2-40B4-BE49-F238E27FC236}">
                <a16:creationId xmlns:a16="http://schemas.microsoft.com/office/drawing/2014/main" id="{722F4BB2-056E-D697-1024-9AC741F98ED2}"/>
              </a:ext>
            </a:extLst>
          </p:cNvPr>
          <p:cNvSpPr txBox="1">
            <a:spLocks/>
          </p:cNvSpPr>
          <p:nvPr/>
        </p:nvSpPr>
        <p:spPr>
          <a:xfrm>
            <a:off x="547763" y="4100931"/>
            <a:ext cx="5422392" cy="13082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a-DK" dirty="0"/>
          </a:p>
        </p:txBody>
      </p:sp>
      <p:sp>
        <p:nvSpPr>
          <p:cNvPr id="21" name="Rektangel: afrundede hjørner 20">
            <a:extLst>
              <a:ext uri="{FF2B5EF4-FFF2-40B4-BE49-F238E27FC236}">
                <a16:creationId xmlns:a16="http://schemas.microsoft.com/office/drawing/2014/main" id="{D7625A81-9A92-323E-A361-D932337B3956}"/>
              </a:ext>
            </a:extLst>
          </p:cNvPr>
          <p:cNvSpPr/>
          <p:nvPr/>
        </p:nvSpPr>
        <p:spPr>
          <a:xfrm>
            <a:off x="1676283" y="3213285"/>
            <a:ext cx="3198784" cy="434281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bg2">
                    <a:lumMod val="25000"/>
                  </a:schemeClr>
                </a:solidFill>
              </a:rPr>
              <a:t>Psykolog</a:t>
            </a:r>
          </a:p>
        </p:txBody>
      </p:sp>
      <p:sp>
        <p:nvSpPr>
          <p:cNvPr id="22" name="Pladsholder til indhold 5">
            <a:extLst>
              <a:ext uri="{FF2B5EF4-FFF2-40B4-BE49-F238E27FC236}">
                <a16:creationId xmlns:a16="http://schemas.microsoft.com/office/drawing/2014/main" id="{C2FB846D-DC38-41B0-7FCD-FB15E662D8DE}"/>
              </a:ext>
            </a:extLst>
          </p:cNvPr>
          <p:cNvSpPr txBox="1">
            <a:spLocks/>
          </p:cNvSpPr>
          <p:nvPr/>
        </p:nvSpPr>
        <p:spPr>
          <a:xfrm>
            <a:off x="547761" y="3648953"/>
            <a:ext cx="5422392" cy="9886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Kvinder 35-45 år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Yngre kvinder/piger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Modne kvinder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Mænd</a:t>
            </a:r>
          </a:p>
        </p:txBody>
      </p:sp>
      <p:sp>
        <p:nvSpPr>
          <p:cNvPr id="23" name="Rektangel: afrundede hjørner 22">
            <a:extLst>
              <a:ext uri="{FF2B5EF4-FFF2-40B4-BE49-F238E27FC236}">
                <a16:creationId xmlns:a16="http://schemas.microsoft.com/office/drawing/2014/main" id="{83A3C76C-CCD0-C254-9F03-4B8A6134DDB7}"/>
              </a:ext>
            </a:extLst>
          </p:cNvPr>
          <p:cNvSpPr/>
          <p:nvPr/>
        </p:nvSpPr>
        <p:spPr>
          <a:xfrm>
            <a:off x="1676283" y="4682570"/>
            <a:ext cx="3198784" cy="434281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bg2">
                    <a:lumMod val="25000"/>
                  </a:schemeClr>
                </a:solidFill>
              </a:rPr>
              <a:t>SoMe konsulent</a:t>
            </a:r>
          </a:p>
        </p:txBody>
      </p:sp>
      <p:sp>
        <p:nvSpPr>
          <p:cNvPr id="24" name="Pladsholder til indhold 5">
            <a:extLst>
              <a:ext uri="{FF2B5EF4-FFF2-40B4-BE49-F238E27FC236}">
                <a16:creationId xmlns:a16="http://schemas.microsoft.com/office/drawing/2014/main" id="{92EA36FF-7814-30CB-3818-2D79129D554F}"/>
              </a:ext>
            </a:extLst>
          </p:cNvPr>
          <p:cNvSpPr txBox="1">
            <a:spLocks/>
          </p:cNvSpPr>
          <p:nvPr/>
        </p:nvSpPr>
        <p:spPr>
          <a:xfrm>
            <a:off x="547761" y="5146114"/>
            <a:ext cx="5422392" cy="9886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Store virksomheder (50+ ansatte)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Mellem virksomheder (5-49 ansatte)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Mindre virksomheder (0-4 ansatte)</a:t>
            </a:r>
          </a:p>
        </p:txBody>
      </p:sp>
      <p:sp>
        <p:nvSpPr>
          <p:cNvPr id="25" name="Rektangel: afrundede hjørner 24">
            <a:extLst>
              <a:ext uri="{FF2B5EF4-FFF2-40B4-BE49-F238E27FC236}">
                <a16:creationId xmlns:a16="http://schemas.microsoft.com/office/drawing/2014/main" id="{7329F724-4AB8-D6B3-06B7-EE6684FFF733}"/>
              </a:ext>
            </a:extLst>
          </p:cNvPr>
          <p:cNvSpPr/>
          <p:nvPr/>
        </p:nvSpPr>
        <p:spPr>
          <a:xfrm>
            <a:off x="4719549" y="3882867"/>
            <a:ext cx="1242000" cy="434281"/>
          </a:xfrm>
          <a:prstGeom prst="roundRect">
            <a:avLst/>
          </a:prstGeom>
          <a:noFill/>
          <a:ln w="9525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r>
              <a:rPr lang="da-DK" sz="1200" dirty="0">
                <a:solidFill>
                  <a:srgbClr val="C00000"/>
                </a:solidFill>
              </a:rPr>
              <a:t>Demografi</a:t>
            </a:r>
          </a:p>
        </p:txBody>
      </p:sp>
      <p:sp>
        <p:nvSpPr>
          <p:cNvPr id="26" name="Rektangel: afrundede hjørner 25">
            <a:extLst>
              <a:ext uri="{FF2B5EF4-FFF2-40B4-BE49-F238E27FC236}">
                <a16:creationId xmlns:a16="http://schemas.microsoft.com/office/drawing/2014/main" id="{73F2B2B1-507B-4A6D-086E-1DDF394A19CA}"/>
              </a:ext>
            </a:extLst>
          </p:cNvPr>
          <p:cNvSpPr/>
          <p:nvPr/>
        </p:nvSpPr>
        <p:spPr>
          <a:xfrm>
            <a:off x="4719549" y="2441227"/>
            <a:ext cx="1242000" cy="434281"/>
          </a:xfrm>
          <a:prstGeom prst="roundRect">
            <a:avLst/>
          </a:prstGeom>
          <a:noFill/>
          <a:ln w="9525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r>
              <a:rPr lang="da-DK" sz="1200" dirty="0">
                <a:solidFill>
                  <a:srgbClr val="C00000"/>
                </a:solidFill>
              </a:rPr>
              <a:t>Produkttype</a:t>
            </a:r>
          </a:p>
        </p:txBody>
      </p:sp>
      <p:sp>
        <p:nvSpPr>
          <p:cNvPr id="27" name="Rektangel: afrundede hjørner 26">
            <a:extLst>
              <a:ext uri="{FF2B5EF4-FFF2-40B4-BE49-F238E27FC236}">
                <a16:creationId xmlns:a16="http://schemas.microsoft.com/office/drawing/2014/main" id="{EB331F51-8F6C-DD8F-E1B7-0AC260132CD0}"/>
              </a:ext>
            </a:extLst>
          </p:cNvPr>
          <p:cNvSpPr/>
          <p:nvPr/>
        </p:nvSpPr>
        <p:spPr>
          <a:xfrm>
            <a:off x="4719549" y="5395070"/>
            <a:ext cx="1242000" cy="434281"/>
          </a:xfrm>
          <a:prstGeom prst="roundRect">
            <a:avLst/>
          </a:prstGeom>
          <a:noFill/>
          <a:ln w="9525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r>
              <a:rPr lang="da-DK" sz="1200" dirty="0">
                <a:solidFill>
                  <a:srgbClr val="C00000"/>
                </a:solidFill>
              </a:rPr>
              <a:t>Virksomheds-størrelse</a:t>
            </a:r>
            <a:endParaRPr lang="da-DK" sz="1400" dirty="0">
              <a:solidFill>
                <a:srgbClr val="C00000"/>
              </a:solidFill>
            </a:endParaRPr>
          </a:p>
        </p:txBody>
      </p:sp>
      <p:sp>
        <p:nvSpPr>
          <p:cNvPr id="28" name="Rektangel: afrundede hjørner 27">
            <a:extLst>
              <a:ext uri="{FF2B5EF4-FFF2-40B4-BE49-F238E27FC236}">
                <a16:creationId xmlns:a16="http://schemas.microsoft.com/office/drawing/2014/main" id="{ACF54E55-08AA-934E-BA46-EAFFC54A73A4}"/>
              </a:ext>
            </a:extLst>
          </p:cNvPr>
          <p:cNvSpPr/>
          <p:nvPr/>
        </p:nvSpPr>
        <p:spPr>
          <a:xfrm>
            <a:off x="10370634" y="3882867"/>
            <a:ext cx="1240174" cy="434281"/>
          </a:xfrm>
          <a:prstGeom prst="roundRect">
            <a:avLst/>
          </a:prstGeom>
          <a:noFill/>
          <a:ln w="9525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r>
              <a:rPr lang="da-DK" sz="1200" dirty="0">
                <a:solidFill>
                  <a:srgbClr val="C00000"/>
                </a:solidFill>
              </a:rPr>
              <a:t>Behandlingstype</a:t>
            </a:r>
          </a:p>
        </p:txBody>
      </p:sp>
      <p:sp>
        <p:nvSpPr>
          <p:cNvPr id="29" name="Rektangel: afrundede hjørner 28">
            <a:extLst>
              <a:ext uri="{FF2B5EF4-FFF2-40B4-BE49-F238E27FC236}">
                <a16:creationId xmlns:a16="http://schemas.microsoft.com/office/drawing/2014/main" id="{6F88063C-2D79-B83F-EEF9-EC189EA0EA72}"/>
              </a:ext>
            </a:extLst>
          </p:cNvPr>
          <p:cNvSpPr/>
          <p:nvPr/>
        </p:nvSpPr>
        <p:spPr>
          <a:xfrm>
            <a:off x="10370634" y="2441227"/>
            <a:ext cx="1240174" cy="434281"/>
          </a:xfrm>
          <a:prstGeom prst="roundRect">
            <a:avLst/>
          </a:prstGeom>
          <a:noFill/>
          <a:ln w="9525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r>
              <a:rPr lang="da-DK" sz="1200" dirty="0">
                <a:solidFill>
                  <a:srgbClr val="C00000"/>
                </a:solidFill>
              </a:rPr>
              <a:t>Geografi</a:t>
            </a:r>
          </a:p>
        </p:txBody>
      </p:sp>
      <p:sp>
        <p:nvSpPr>
          <p:cNvPr id="30" name="Rektangel: afrundede hjørner 29">
            <a:extLst>
              <a:ext uri="{FF2B5EF4-FFF2-40B4-BE49-F238E27FC236}">
                <a16:creationId xmlns:a16="http://schemas.microsoft.com/office/drawing/2014/main" id="{5D395CA5-1FE6-79D1-6018-333A5D4B0146}"/>
              </a:ext>
            </a:extLst>
          </p:cNvPr>
          <p:cNvSpPr/>
          <p:nvPr/>
        </p:nvSpPr>
        <p:spPr>
          <a:xfrm>
            <a:off x="10370634" y="5395070"/>
            <a:ext cx="1240174" cy="434281"/>
          </a:xfrm>
          <a:prstGeom prst="roundRect">
            <a:avLst/>
          </a:prstGeom>
          <a:noFill/>
          <a:ln w="9525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r>
              <a:rPr lang="da-DK" sz="1200" dirty="0">
                <a:solidFill>
                  <a:srgbClr val="C00000"/>
                </a:solidFill>
              </a:rPr>
              <a:t>Branche</a:t>
            </a:r>
            <a:endParaRPr lang="da-DK" sz="1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605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F0794B-CED0-8E4E-6B05-A1B4A0E9F5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ktangel 18">
            <a:extLst>
              <a:ext uri="{FF2B5EF4-FFF2-40B4-BE49-F238E27FC236}">
                <a16:creationId xmlns:a16="http://schemas.microsoft.com/office/drawing/2014/main" id="{2738BCAE-7AF4-6D6E-1C84-E4983B8A0083}"/>
              </a:ext>
            </a:extLst>
          </p:cNvPr>
          <p:cNvSpPr/>
          <p:nvPr/>
        </p:nvSpPr>
        <p:spPr>
          <a:xfrm>
            <a:off x="472145" y="2028981"/>
            <a:ext cx="5640659" cy="43220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" name="Pladsholder til slidenummer 1">
            <a:extLst>
              <a:ext uri="{FF2B5EF4-FFF2-40B4-BE49-F238E27FC236}">
                <a16:creationId xmlns:a16="http://schemas.microsoft.com/office/drawing/2014/main" id="{6ADB4EDC-2C61-F582-BBC5-E9C6F5141F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25</a:t>
            </a:fld>
            <a:endParaRPr lang="da-DK" noProof="0"/>
          </a:p>
        </p:txBody>
      </p:sp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6AD2F8A4-8E56-4350-B156-6D64C049DD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B4BE991B-E886-6F38-670D-DD9C98C8F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KUNDERNE: kundetyper</a:t>
            </a:r>
          </a:p>
        </p:txBody>
      </p:sp>
      <p:sp>
        <p:nvSpPr>
          <p:cNvPr id="8" name="Pladsholder til indhold 7">
            <a:extLst>
              <a:ext uri="{FF2B5EF4-FFF2-40B4-BE49-F238E27FC236}">
                <a16:creationId xmlns:a16="http://schemas.microsoft.com/office/drawing/2014/main" id="{C72659E2-57B1-27C5-8182-A4EAA2F7C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4267" y="2228003"/>
            <a:ext cx="5296542" cy="4195911"/>
          </a:xfrm>
        </p:spPr>
        <p:txBody>
          <a:bodyPr>
            <a:normAutofit/>
          </a:bodyPr>
          <a:lstStyle/>
          <a:p>
            <a:r>
              <a:rPr lang="da-DK" dirty="0"/>
              <a:t>FORSTÅ dine kunder</a:t>
            </a:r>
          </a:p>
          <a:p>
            <a:r>
              <a:rPr lang="da-DK" dirty="0"/>
              <a:t>Beskriv FORSKELLENE på KUNDERNE</a:t>
            </a:r>
          </a:p>
          <a:p>
            <a:r>
              <a:rPr lang="da-DK" dirty="0"/>
              <a:t>Ud fra hvad der gør en FORSKEL</a:t>
            </a:r>
          </a:p>
          <a:p>
            <a:endParaRPr lang="da-DK" dirty="0"/>
          </a:p>
          <a:p>
            <a:r>
              <a:rPr lang="da-DK" dirty="0"/>
              <a:t>Hvor, hvornår og hvordan skal du møde dem?</a:t>
            </a:r>
          </a:p>
        </p:txBody>
      </p:sp>
      <p:pic>
        <p:nvPicPr>
          <p:cNvPr id="6" name="Grafik 5" descr="Konfigurationsvejledning til fjernarbejde med massiv udfyldning">
            <a:extLst>
              <a:ext uri="{FF2B5EF4-FFF2-40B4-BE49-F238E27FC236}">
                <a16:creationId xmlns:a16="http://schemas.microsoft.com/office/drawing/2014/main" id="{D4209F9B-60C9-9C49-8794-3E52F735032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 bwMode="auto">
          <a:xfrm>
            <a:off x="10890807" y="863824"/>
            <a:ext cx="720000" cy="720000"/>
          </a:xfrm>
          <a:prstGeom prst="rect">
            <a:avLst/>
          </a:prstGeom>
        </p:spPr>
      </p:pic>
      <p:sp>
        <p:nvSpPr>
          <p:cNvPr id="10" name="Pladsholder til indhold 5">
            <a:extLst>
              <a:ext uri="{FF2B5EF4-FFF2-40B4-BE49-F238E27FC236}">
                <a16:creationId xmlns:a16="http://schemas.microsoft.com/office/drawing/2014/main" id="{602BF067-7E06-F61E-AF5A-3557F7B1F2B0}"/>
              </a:ext>
            </a:extLst>
          </p:cNvPr>
          <p:cNvSpPr txBox="1">
            <a:spLocks/>
          </p:cNvSpPr>
          <p:nvPr/>
        </p:nvSpPr>
        <p:spPr>
          <a:xfrm>
            <a:off x="673608" y="2604681"/>
            <a:ext cx="5422392" cy="36877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Størrelse (hvis B2B) – Demografi (hvis B2C)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Kundetyper (</a:t>
            </a:r>
            <a:r>
              <a:rPr lang="da-DK" sz="1600" dirty="0">
                <a:hlinkClick r:id="rId3"/>
              </a:rPr>
              <a:t>Emotionelle Kundetyper</a:t>
            </a:r>
            <a:r>
              <a:rPr lang="da-DK" sz="1600" dirty="0"/>
              <a:t>)</a:t>
            </a:r>
          </a:p>
          <a:p>
            <a:pPr lvl="1">
              <a:spcBef>
                <a:spcPts val="200"/>
              </a:spcBef>
              <a:spcAft>
                <a:spcPts val="200"/>
              </a:spcAft>
            </a:pPr>
            <a:r>
              <a:rPr lang="da-DK" sz="1400" dirty="0"/>
              <a:t>Beslutningstagere</a:t>
            </a:r>
          </a:p>
          <a:p>
            <a:pPr lvl="1">
              <a:spcBef>
                <a:spcPts val="200"/>
              </a:spcBef>
              <a:spcAft>
                <a:spcPts val="200"/>
              </a:spcAft>
            </a:pPr>
            <a:r>
              <a:rPr lang="da-DK" sz="1400" dirty="0"/>
              <a:t>Kontaktpersoner, gatekeepers mm.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Købekraft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Markedssituation (konkurrenter)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Nice vs. </a:t>
            </a:r>
            <a:r>
              <a:rPr lang="da-DK" sz="1600" dirty="0" err="1"/>
              <a:t>Need</a:t>
            </a:r>
            <a:endParaRPr lang="da-DK" sz="1600" dirty="0"/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Årshjul</a:t>
            </a:r>
          </a:p>
        </p:txBody>
      </p:sp>
      <p:sp>
        <p:nvSpPr>
          <p:cNvPr id="15" name="Rektangel: afrundede hjørner 14">
            <a:extLst>
              <a:ext uri="{FF2B5EF4-FFF2-40B4-BE49-F238E27FC236}">
                <a16:creationId xmlns:a16="http://schemas.microsoft.com/office/drawing/2014/main" id="{054DF682-5409-7192-564B-E1CFAAF08D69}"/>
              </a:ext>
            </a:extLst>
          </p:cNvPr>
          <p:cNvSpPr/>
          <p:nvPr/>
        </p:nvSpPr>
        <p:spPr>
          <a:xfrm>
            <a:off x="1785410" y="2163853"/>
            <a:ext cx="3198784" cy="434281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bg2">
                    <a:lumMod val="25000"/>
                  </a:schemeClr>
                </a:solidFill>
              </a:rPr>
              <a:t>Karakteristika</a:t>
            </a:r>
          </a:p>
        </p:txBody>
      </p:sp>
      <p:sp>
        <p:nvSpPr>
          <p:cNvPr id="20" name="Pladsholder til indhold 5">
            <a:extLst>
              <a:ext uri="{FF2B5EF4-FFF2-40B4-BE49-F238E27FC236}">
                <a16:creationId xmlns:a16="http://schemas.microsoft.com/office/drawing/2014/main" id="{16872CA5-6448-7BCA-A6E9-A7253528F2A9}"/>
              </a:ext>
            </a:extLst>
          </p:cNvPr>
          <p:cNvSpPr txBox="1">
            <a:spLocks/>
          </p:cNvSpPr>
          <p:nvPr/>
        </p:nvSpPr>
        <p:spPr>
          <a:xfrm>
            <a:off x="673608" y="4169098"/>
            <a:ext cx="5422392" cy="13082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a-DK" dirty="0"/>
          </a:p>
        </p:txBody>
      </p:sp>
      <p:pic>
        <p:nvPicPr>
          <p:cNvPr id="25" name="Billede 24">
            <a:extLst>
              <a:ext uri="{FF2B5EF4-FFF2-40B4-BE49-F238E27FC236}">
                <a16:creationId xmlns:a16="http://schemas.microsoft.com/office/drawing/2014/main" id="{8733C1C6-1AFF-A5BC-CB18-4ACA925724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423250">
            <a:off x="4177569" y="3721019"/>
            <a:ext cx="1953022" cy="283798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00111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193F4C-73EA-B393-3F67-34E2489EDB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>
            <a:extLst>
              <a:ext uri="{FF2B5EF4-FFF2-40B4-BE49-F238E27FC236}">
                <a16:creationId xmlns:a16="http://schemas.microsoft.com/office/drawing/2014/main" id="{E3FF28B8-DA7F-4810-CBF1-1B0DFB004CC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da-DK" dirty="0"/>
              <a:t>OPGAVE</a:t>
            </a:r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BA95E86D-1D30-9FDD-A964-9D122DB0DD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DINE målgrupper</a:t>
            </a:r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547E28DE-AE69-65F1-FB80-469DA02290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E6D6D163-81BD-760A-9EDA-D7A667E053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26</a:t>
            </a:fld>
            <a:endParaRPr lang="da-DK" noProof="0"/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9D358B7D-F3D5-3AA1-2FC0-800A4041A689}"/>
              </a:ext>
            </a:extLst>
          </p:cNvPr>
          <p:cNvSpPr/>
          <p:nvPr/>
        </p:nvSpPr>
        <p:spPr>
          <a:xfrm>
            <a:off x="446536" y="453642"/>
            <a:ext cx="7487557" cy="59032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Opdel dine kunder i 3-5 målgrupper (max 7)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Kig på alle dine kunder gennem seneste hele år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Træk data ud fra dit ERP (økonomisystem)</a:t>
            </a:r>
          </a:p>
          <a:p>
            <a:pPr marL="800100" lvl="1" indent="-342900" algn="ctr">
              <a:buFont typeface="+mj-lt"/>
              <a:buAutoNum type="arabicPeriod"/>
            </a:pPr>
            <a:endParaRPr lang="da-DK" dirty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 algn="ctr">
              <a:buFont typeface="+mj-lt"/>
              <a:buAutoNum type="arabicPeriod"/>
            </a:pPr>
            <a:endParaRPr lang="da-DK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" name="Grafik 2" descr="Konfigurationsvejledning til fjernarbejde med massiv udfyldning">
            <a:extLst>
              <a:ext uri="{FF2B5EF4-FFF2-40B4-BE49-F238E27FC236}">
                <a16:creationId xmlns:a16="http://schemas.microsoft.com/office/drawing/2014/main" id="{778AE4E4-C7DE-FB75-D04F-26178208FFC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 bwMode="auto">
          <a:xfrm>
            <a:off x="9538910" y="3069000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163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>
            <a:extLst>
              <a:ext uri="{FF2B5EF4-FFF2-40B4-BE49-F238E27FC236}">
                <a16:creationId xmlns:a16="http://schemas.microsoft.com/office/drawing/2014/main" id="{2B53DA6E-A2AC-8A6F-14D3-A0EEFC10297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da-DK" dirty="0"/>
              <a:t>OPGAVE</a:t>
            </a:r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154DF3FB-C8CA-250E-256E-FBF912743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EKSPORT KUNDEDATA</a:t>
            </a:r>
            <a:br>
              <a:rPr lang="da-DK" dirty="0"/>
            </a:br>
            <a:br>
              <a:rPr lang="da-DK" dirty="0"/>
            </a:br>
            <a:r>
              <a:rPr lang="da-DK" b="1" dirty="0"/>
              <a:t>DINERO</a:t>
            </a:r>
          </a:p>
        </p:txBody>
      </p:sp>
      <p:sp>
        <p:nvSpPr>
          <p:cNvPr id="4" name="Pladsholder til sidefod 3">
            <a:extLst>
              <a:ext uri="{FF2B5EF4-FFF2-40B4-BE49-F238E27FC236}">
                <a16:creationId xmlns:a16="http://schemas.microsoft.com/office/drawing/2014/main" id="{6BC82109-E7D3-91D2-01A6-6559AE2A0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5" name="Pladsholder til slidenummer 4">
            <a:extLst>
              <a:ext uri="{FF2B5EF4-FFF2-40B4-BE49-F238E27FC236}">
                <a16:creationId xmlns:a16="http://schemas.microsoft.com/office/drawing/2014/main" id="{7E00D9D0-4A71-FD7D-4223-B9E6C15F5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27</a:t>
            </a:fld>
            <a:endParaRPr lang="da-DK" noProof="0"/>
          </a:p>
        </p:txBody>
      </p:sp>
      <p:grpSp>
        <p:nvGrpSpPr>
          <p:cNvPr id="22" name="Gruppe 21">
            <a:extLst>
              <a:ext uri="{FF2B5EF4-FFF2-40B4-BE49-F238E27FC236}">
                <a16:creationId xmlns:a16="http://schemas.microsoft.com/office/drawing/2014/main" id="{9987D977-421D-05CF-12CD-46114D61A3F2}"/>
              </a:ext>
            </a:extLst>
          </p:cNvPr>
          <p:cNvGrpSpPr/>
          <p:nvPr/>
        </p:nvGrpSpPr>
        <p:grpSpPr>
          <a:xfrm>
            <a:off x="518531" y="1257122"/>
            <a:ext cx="7302853" cy="3632688"/>
            <a:chOff x="518531" y="1257122"/>
            <a:chExt cx="7302853" cy="3632688"/>
          </a:xfrm>
        </p:grpSpPr>
        <p:pic>
          <p:nvPicPr>
            <p:cNvPr id="7" name="Billede 6">
              <a:extLst>
                <a:ext uri="{FF2B5EF4-FFF2-40B4-BE49-F238E27FC236}">
                  <a16:creationId xmlns:a16="http://schemas.microsoft.com/office/drawing/2014/main" id="{7253B61B-F0A5-62AD-32A1-11DD69BE74D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518531" y="1257122"/>
              <a:ext cx="7302853" cy="3632688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8" name="Billede 7">
              <a:extLst>
                <a:ext uri="{FF2B5EF4-FFF2-40B4-BE49-F238E27FC236}">
                  <a16:creationId xmlns:a16="http://schemas.microsoft.com/office/drawing/2014/main" id="{E20D9727-CB09-15FB-8B1F-3D0BAD17A53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Glass/>
                      </a14:imgEffect>
                    </a14:imgLayer>
                  </a14:imgProps>
                </a:ext>
              </a:extLst>
            </a:blip>
            <a:srcRect l="13590" t="34616"/>
            <a:stretch>
              <a:fillRect/>
            </a:stretch>
          </p:blipFill>
          <p:spPr>
            <a:xfrm>
              <a:off x="1510990" y="2514600"/>
              <a:ext cx="6310393" cy="2375210"/>
            </a:xfrm>
            <a:prstGeom prst="rect">
              <a:avLst/>
            </a:prstGeom>
          </p:spPr>
        </p:pic>
      </p:grpSp>
      <p:grpSp>
        <p:nvGrpSpPr>
          <p:cNvPr id="18" name="Gruppe 17">
            <a:extLst>
              <a:ext uri="{FF2B5EF4-FFF2-40B4-BE49-F238E27FC236}">
                <a16:creationId xmlns:a16="http://schemas.microsoft.com/office/drawing/2014/main" id="{446C6168-1C6B-6EC9-6B35-2CB15DB0B6E4}"/>
              </a:ext>
            </a:extLst>
          </p:cNvPr>
          <p:cNvGrpSpPr/>
          <p:nvPr/>
        </p:nvGrpSpPr>
        <p:grpSpPr>
          <a:xfrm>
            <a:off x="975730" y="2693809"/>
            <a:ext cx="1589051" cy="234175"/>
            <a:chOff x="975730" y="2693809"/>
            <a:chExt cx="1589051" cy="234175"/>
          </a:xfrm>
        </p:grpSpPr>
        <p:sp>
          <p:nvSpPr>
            <p:cNvPr id="13" name="Pil: nedad 12">
              <a:extLst>
                <a:ext uri="{FF2B5EF4-FFF2-40B4-BE49-F238E27FC236}">
                  <a16:creationId xmlns:a16="http://schemas.microsoft.com/office/drawing/2014/main" id="{4794BC26-E256-B88F-9749-03AF8A638EF8}"/>
                </a:ext>
              </a:extLst>
            </p:cNvPr>
            <p:cNvSpPr/>
            <p:nvPr/>
          </p:nvSpPr>
          <p:spPr>
            <a:xfrm rot="5400000">
              <a:off x="1006396" y="2663144"/>
              <a:ext cx="172844" cy="234175"/>
            </a:xfrm>
            <a:prstGeom prst="downArrow">
              <a:avLst/>
            </a:prstGeom>
            <a:solidFill>
              <a:srgbClr val="FFC000"/>
            </a:solidFill>
          </p:spPr>
          <p:style>
            <a:lnRef idx="2">
              <a:schemeClr val="accent3">
                <a:shade val="15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  <p:sp>
          <p:nvSpPr>
            <p:cNvPr id="14" name="Rektangel: afrundede hjørner 13">
              <a:extLst>
                <a:ext uri="{FF2B5EF4-FFF2-40B4-BE49-F238E27FC236}">
                  <a16:creationId xmlns:a16="http://schemas.microsoft.com/office/drawing/2014/main" id="{8B9989AD-AE5B-7055-8E7E-6756F0D5A0AA}"/>
                </a:ext>
              </a:extLst>
            </p:cNvPr>
            <p:cNvSpPr/>
            <p:nvPr/>
          </p:nvSpPr>
          <p:spPr>
            <a:xfrm>
              <a:off x="1261303" y="2693809"/>
              <a:ext cx="1303478" cy="234175"/>
            </a:xfrm>
            <a:prstGeom prst="roundRect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da-DK" sz="1100" dirty="0">
                  <a:solidFill>
                    <a:schemeClr val="bg2">
                      <a:lumMod val="25000"/>
                    </a:schemeClr>
                  </a:solidFill>
                </a:rPr>
                <a:t>1. Vælg kontakter</a:t>
              </a:r>
            </a:p>
          </p:txBody>
        </p:sp>
      </p:grpSp>
      <p:grpSp>
        <p:nvGrpSpPr>
          <p:cNvPr id="19" name="Gruppe 18">
            <a:extLst>
              <a:ext uri="{FF2B5EF4-FFF2-40B4-BE49-F238E27FC236}">
                <a16:creationId xmlns:a16="http://schemas.microsoft.com/office/drawing/2014/main" id="{3F2CCC68-8A22-8688-C0B2-25DF84675A29}"/>
              </a:ext>
            </a:extLst>
          </p:cNvPr>
          <p:cNvGrpSpPr/>
          <p:nvPr/>
        </p:nvGrpSpPr>
        <p:grpSpPr>
          <a:xfrm>
            <a:off x="1966009" y="1087067"/>
            <a:ext cx="1384931" cy="764035"/>
            <a:chOff x="1966009" y="1087067"/>
            <a:chExt cx="1384931" cy="764035"/>
          </a:xfrm>
        </p:grpSpPr>
        <p:sp>
          <p:nvSpPr>
            <p:cNvPr id="10" name="Pil: nedad 9">
              <a:extLst>
                <a:ext uri="{FF2B5EF4-FFF2-40B4-BE49-F238E27FC236}">
                  <a16:creationId xmlns:a16="http://schemas.microsoft.com/office/drawing/2014/main" id="{1A5F3628-A66D-A9E5-45F5-21886BBB25E3}"/>
                </a:ext>
              </a:extLst>
            </p:cNvPr>
            <p:cNvSpPr/>
            <p:nvPr/>
          </p:nvSpPr>
          <p:spPr>
            <a:xfrm>
              <a:off x="2531327" y="1616927"/>
              <a:ext cx="172844" cy="234175"/>
            </a:xfrm>
            <a:prstGeom prst="downArrow">
              <a:avLst/>
            </a:prstGeom>
            <a:solidFill>
              <a:srgbClr val="FFC000"/>
            </a:solidFill>
          </p:spPr>
          <p:style>
            <a:lnRef idx="2">
              <a:schemeClr val="accent3">
                <a:shade val="15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  <p:sp>
          <p:nvSpPr>
            <p:cNvPr id="15" name="Rektangel: afrundede hjørner 14">
              <a:extLst>
                <a:ext uri="{FF2B5EF4-FFF2-40B4-BE49-F238E27FC236}">
                  <a16:creationId xmlns:a16="http://schemas.microsoft.com/office/drawing/2014/main" id="{6AC14D43-D07C-CC1E-090F-A1B79EE19B8D}"/>
                </a:ext>
              </a:extLst>
            </p:cNvPr>
            <p:cNvSpPr/>
            <p:nvPr/>
          </p:nvSpPr>
          <p:spPr>
            <a:xfrm>
              <a:off x="1966009" y="1087067"/>
              <a:ext cx="1384931" cy="234175"/>
            </a:xfrm>
            <a:prstGeom prst="roundRect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da-DK" sz="1100" dirty="0">
                  <a:solidFill>
                    <a:schemeClr val="bg2">
                      <a:lumMod val="25000"/>
                    </a:schemeClr>
                  </a:solidFill>
                </a:rPr>
                <a:t>2. Vælg regnskabsår</a:t>
              </a:r>
            </a:p>
          </p:txBody>
        </p:sp>
      </p:grpSp>
      <p:grpSp>
        <p:nvGrpSpPr>
          <p:cNvPr id="20" name="Gruppe 19">
            <a:extLst>
              <a:ext uri="{FF2B5EF4-FFF2-40B4-BE49-F238E27FC236}">
                <a16:creationId xmlns:a16="http://schemas.microsoft.com/office/drawing/2014/main" id="{0BF4B45E-1706-A87B-7C94-388B5B1DAF43}"/>
              </a:ext>
            </a:extLst>
          </p:cNvPr>
          <p:cNvGrpSpPr/>
          <p:nvPr/>
        </p:nvGrpSpPr>
        <p:grpSpPr>
          <a:xfrm>
            <a:off x="5966598" y="1747548"/>
            <a:ext cx="1384931" cy="552391"/>
            <a:chOff x="5966598" y="1747548"/>
            <a:chExt cx="1384931" cy="552391"/>
          </a:xfrm>
        </p:grpSpPr>
        <p:sp>
          <p:nvSpPr>
            <p:cNvPr id="11" name="Pil: nedad 10">
              <a:extLst>
                <a:ext uri="{FF2B5EF4-FFF2-40B4-BE49-F238E27FC236}">
                  <a16:creationId xmlns:a16="http://schemas.microsoft.com/office/drawing/2014/main" id="{53303111-EBD2-CEC2-2391-F7F8BDD9D4F3}"/>
                </a:ext>
              </a:extLst>
            </p:cNvPr>
            <p:cNvSpPr/>
            <p:nvPr/>
          </p:nvSpPr>
          <p:spPr>
            <a:xfrm>
              <a:off x="6536473" y="2065764"/>
              <a:ext cx="172844" cy="234175"/>
            </a:xfrm>
            <a:prstGeom prst="downArrow">
              <a:avLst/>
            </a:prstGeom>
            <a:solidFill>
              <a:srgbClr val="FFC000"/>
            </a:solidFill>
          </p:spPr>
          <p:style>
            <a:lnRef idx="2">
              <a:schemeClr val="accent3">
                <a:shade val="15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  <p:sp>
          <p:nvSpPr>
            <p:cNvPr id="16" name="Rektangel: afrundede hjørner 15">
              <a:extLst>
                <a:ext uri="{FF2B5EF4-FFF2-40B4-BE49-F238E27FC236}">
                  <a16:creationId xmlns:a16="http://schemas.microsoft.com/office/drawing/2014/main" id="{4D000E52-DCA7-6F96-DB01-738A8E9729B2}"/>
                </a:ext>
              </a:extLst>
            </p:cNvPr>
            <p:cNvSpPr/>
            <p:nvPr/>
          </p:nvSpPr>
          <p:spPr>
            <a:xfrm>
              <a:off x="5966598" y="1747548"/>
              <a:ext cx="1384931" cy="234175"/>
            </a:xfrm>
            <a:prstGeom prst="roundRect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da-DK" sz="1100" dirty="0">
                  <a:solidFill>
                    <a:schemeClr val="bg2">
                      <a:lumMod val="25000"/>
                    </a:schemeClr>
                  </a:solidFill>
                </a:rPr>
                <a:t>3. Sortér</a:t>
              </a:r>
            </a:p>
          </p:txBody>
        </p:sp>
      </p:grpSp>
      <p:grpSp>
        <p:nvGrpSpPr>
          <p:cNvPr id="21" name="Gruppe 20">
            <a:extLst>
              <a:ext uri="{FF2B5EF4-FFF2-40B4-BE49-F238E27FC236}">
                <a16:creationId xmlns:a16="http://schemas.microsoft.com/office/drawing/2014/main" id="{A0646285-7EF3-4C41-4D15-B457D8CE428F}"/>
              </a:ext>
            </a:extLst>
          </p:cNvPr>
          <p:cNvGrpSpPr/>
          <p:nvPr/>
        </p:nvGrpSpPr>
        <p:grpSpPr>
          <a:xfrm>
            <a:off x="3477491" y="1321242"/>
            <a:ext cx="1384931" cy="543394"/>
            <a:chOff x="3477491" y="1321242"/>
            <a:chExt cx="1384931" cy="543394"/>
          </a:xfrm>
        </p:grpSpPr>
        <p:sp>
          <p:nvSpPr>
            <p:cNvPr id="12" name="Pil: nedad 11">
              <a:extLst>
                <a:ext uri="{FF2B5EF4-FFF2-40B4-BE49-F238E27FC236}">
                  <a16:creationId xmlns:a16="http://schemas.microsoft.com/office/drawing/2014/main" id="{615AD468-95DE-A46D-A34F-12E42A45AFD6}"/>
                </a:ext>
              </a:extLst>
            </p:cNvPr>
            <p:cNvSpPr/>
            <p:nvPr/>
          </p:nvSpPr>
          <p:spPr>
            <a:xfrm>
              <a:off x="3764232" y="1630461"/>
              <a:ext cx="172844" cy="234175"/>
            </a:xfrm>
            <a:prstGeom prst="downArrow">
              <a:avLst/>
            </a:prstGeom>
            <a:solidFill>
              <a:srgbClr val="FFC000"/>
            </a:solidFill>
          </p:spPr>
          <p:style>
            <a:lnRef idx="2">
              <a:schemeClr val="accent3">
                <a:shade val="15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  <p:sp>
          <p:nvSpPr>
            <p:cNvPr id="17" name="Rektangel: afrundede hjørner 16">
              <a:extLst>
                <a:ext uri="{FF2B5EF4-FFF2-40B4-BE49-F238E27FC236}">
                  <a16:creationId xmlns:a16="http://schemas.microsoft.com/office/drawing/2014/main" id="{5435F618-C298-5DA0-988A-878F2F5049A8}"/>
                </a:ext>
              </a:extLst>
            </p:cNvPr>
            <p:cNvSpPr/>
            <p:nvPr/>
          </p:nvSpPr>
          <p:spPr>
            <a:xfrm>
              <a:off x="3477491" y="1321242"/>
              <a:ext cx="1384931" cy="234175"/>
            </a:xfrm>
            <a:prstGeom prst="roundRect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da-DK" sz="1100" dirty="0">
                  <a:solidFill>
                    <a:schemeClr val="bg2">
                      <a:lumMod val="25000"/>
                    </a:schemeClr>
                  </a:solidFill>
                </a:rPr>
                <a:t>4. Eksporter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37701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>
            <a:extLst>
              <a:ext uri="{FF2B5EF4-FFF2-40B4-BE49-F238E27FC236}">
                <a16:creationId xmlns:a16="http://schemas.microsoft.com/office/drawing/2014/main" id="{0E908F76-2A5A-3D73-C35D-72C61AD1120F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da-DK" dirty="0"/>
              <a:t>OPGAVE</a:t>
            </a:r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05227950-41B6-CDD2-6FEA-5BF35645C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EKSPORT KUNDEDATA</a:t>
            </a:r>
            <a:br>
              <a:rPr lang="da-DK" dirty="0"/>
            </a:br>
            <a:br>
              <a:rPr lang="da-DK" dirty="0"/>
            </a:br>
            <a:r>
              <a:rPr lang="da-DK" b="1" dirty="0"/>
              <a:t>E-CONOMIC</a:t>
            </a:r>
          </a:p>
        </p:txBody>
      </p:sp>
      <p:sp>
        <p:nvSpPr>
          <p:cNvPr id="4" name="Pladsholder til sidefod 3">
            <a:extLst>
              <a:ext uri="{FF2B5EF4-FFF2-40B4-BE49-F238E27FC236}">
                <a16:creationId xmlns:a16="http://schemas.microsoft.com/office/drawing/2014/main" id="{2F059485-393B-5596-628A-11E8845BA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5" name="Pladsholder til slidenummer 4">
            <a:extLst>
              <a:ext uri="{FF2B5EF4-FFF2-40B4-BE49-F238E27FC236}">
                <a16:creationId xmlns:a16="http://schemas.microsoft.com/office/drawing/2014/main" id="{0E2CD7A3-121C-40B1-5A01-A535B5690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28</a:t>
            </a:fld>
            <a:endParaRPr lang="da-DK" noProof="0"/>
          </a:p>
        </p:txBody>
      </p:sp>
      <p:grpSp>
        <p:nvGrpSpPr>
          <p:cNvPr id="36" name="Gruppe 35">
            <a:extLst>
              <a:ext uri="{FF2B5EF4-FFF2-40B4-BE49-F238E27FC236}">
                <a16:creationId xmlns:a16="http://schemas.microsoft.com/office/drawing/2014/main" id="{1A5F505B-413A-F1A3-9A0A-1775013F8F99}"/>
              </a:ext>
            </a:extLst>
          </p:cNvPr>
          <p:cNvGrpSpPr/>
          <p:nvPr/>
        </p:nvGrpSpPr>
        <p:grpSpPr>
          <a:xfrm>
            <a:off x="581559" y="1205509"/>
            <a:ext cx="6976216" cy="4459585"/>
            <a:chOff x="581559" y="1205509"/>
            <a:chExt cx="6976216" cy="4459585"/>
          </a:xfrm>
        </p:grpSpPr>
        <p:pic>
          <p:nvPicPr>
            <p:cNvPr id="20" name="Billede 19">
              <a:extLst>
                <a:ext uri="{FF2B5EF4-FFF2-40B4-BE49-F238E27FC236}">
                  <a16:creationId xmlns:a16="http://schemas.microsoft.com/office/drawing/2014/main" id="{D3707273-AED2-B69F-28CA-61C4497EC10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r="16941"/>
            <a:stretch>
              <a:fillRect/>
            </a:stretch>
          </p:blipFill>
          <p:spPr>
            <a:xfrm>
              <a:off x="581559" y="1205509"/>
              <a:ext cx="6976216" cy="445958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9" name="Billede 8">
              <a:extLst>
                <a:ext uri="{FF2B5EF4-FFF2-40B4-BE49-F238E27FC236}">
                  <a16:creationId xmlns:a16="http://schemas.microsoft.com/office/drawing/2014/main" id="{3F41265C-83FF-57ED-CBE1-FC28E45A748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artisticGlass/>
                      </a14:imgEffect>
                    </a14:imgLayer>
                  </a14:imgProps>
                </a:ext>
              </a:extLst>
            </a:blip>
            <a:srcRect l="12610" t="12583" r="79002" b="81305"/>
            <a:stretch>
              <a:fillRect/>
            </a:stretch>
          </p:blipFill>
          <p:spPr>
            <a:xfrm>
              <a:off x="1895706" y="1722362"/>
              <a:ext cx="841919" cy="278780"/>
            </a:xfrm>
            <a:prstGeom prst="rect">
              <a:avLst/>
            </a:prstGeom>
          </p:spPr>
        </p:pic>
      </p:grpSp>
      <p:grpSp>
        <p:nvGrpSpPr>
          <p:cNvPr id="31" name="Gruppe 30">
            <a:extLst>
              <a:ext uri="{FF2B5EF4-FFF2-40B4-BE49-F238E27FC236}">
                <a16:creationId xmlns:a16="http://schemas.microsoft.com/office/drawing/2014/main" id="{1C080493-24A6-6475-73E5-E0AD3AB8B05E}"/>
              </a:ext>
            </a:extLst>
          </p:cNvPr>
          <p:cNvGrpSpPr/>
          <p:nvPr/>
        </p:nvGrpSpPr>
        <p:grpSpPr>
          <a:xfrm>
            <a:off x="1899106" y="711870"/>
            <a:ext cx="1303478" cy="538247"/>
            <a:chOff x="1899106" y="711870"/>
            <a:chExt cx="1303478" cy="538247"/>
          </a:xfrm>
        </p:grpSpPr>
        <p:sp>
          <p:nvSpPr>
            <p:cNvPr id="12" name="Pil: nedad 11">
              <a:extLst>
                <a:ext uri="{FF2B5EF4-FFF2-40B4-BE49-F238E27FC236}">
                  <a16:creationId xmlns:a16="http://schemas.microsoft.com/office/drawing/2014/main" id="{89B7998D-3435-9FD4-A180-E19609821B24}"/>
                </a:ext>
              </a:extLst>
            </p:cNvPr>
            <p:cNvSpPr/>
            <p:nvPr/>
          </p:nvSpPr>
          <p:spPr>
            <a:xfrm>
              <a:off x="2472781" y="1015942"/>
              <a:ext cx="172844" cy="234175"/>
            </a:xfrm>
            <a:prstGeom prst="downArrow">
              <a:avLst/>
            </a:prstGeom>
            <a:solidFill>
              <a:srgbClr val="FFC000"/>
            </a:solidFill>
          </p:spPr>
          <p:style>
            <a:lnRef idx="2">
              <a:schemeClr val="accent3">
                <a:shade val="15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  <p:sp>
          <p:nvSpPr>
            <p:cNvPr id="13" name="Rektangel: afrundede hjørner 12">
              <a:extLst>
                <a:ext uri="{FF2B5EF4-FFF2-40B4-BE49-F238E27FC236}">
                  <a16:creationId xmlns:a16="http://schemas.microsoft.com/office/drawing/2014/main" id="{5694BFE0-5D57-3DA8-5193-FFEE1C8D962A}"/>
                </a:ext>
              </a:extLst>
            </p:cNvPr>
            <p:cNvSpPr/>
            <p:nvPr/>
          </p:nvSpPr>
          <p:spPr>
            <a:xfrm>
              <a:off x="1899106" y="711870"/>
              <a:ext cx="1303478" cy="234175"/>
            </a:xfrm>
            <a:prstGeom prst="roundRect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da-DK" sz="1100" dirty="0">
                  <a:solidFill>
                    <a:schemeClr val="bg2">
                      <a:lumMod val="25000"/>
                    </a:schemeClr>
                  </a:solidFill>
                </a:rPr>
                <a:t>1. Vælg Rapporter</a:t>
              </a:r>
            </a:p>
          </p:txBody>
        </p:sp>
      </p:grpSp>
      <p:grpSp>
        <p:nvGrpSpPr>
          <p:cNvPr id="29" name="Gruppe 28">
            <a:extLst>
              <a:ext uri="{FF2B5EF4-FFF2-40B4-BE49-F238E27FC236}">
                <a16:creationId xmlns:a16="http://schemas.microsoft.com/office/drawing/2014/main" id="{2F548312-3464-23B6-76A4-C7B7CE9DC989}"/>
              </a:ext>
            </a:extLst>
          </p:cNvPr>
          <p:cNvGrpSpPr/>
          <p:nvPr/>
        </p:nvGrpSpPr>
        <p:grpSpPr>
          <a:xfrm>
            <a:off x="1501270" y="4161600"/>
            <a:ext cx="2113420" cy="234175"/>
            <a:chOff x="1501270" y="4161600"/>
            <a:chExt cx="2113420" cy="234175"/>
          </a:xfrm>
        </p:grpSpPr>
        <p:sp>
          <p:nvSpPr>
            <p:cNvPr id="16" name="Pil: nedad 15">
              <a:extLst>
                <a:ext uri="{FF2B5EF4-FFF2-40B4-BE49-F238E27FC236}">
                  <a16:creationId xmlns:a16="http://schemas.microsoft.com/office/drawing/2014/main" id="{AB952340-36B0-9E39-CFB9-EDA2FB1582E4}"/>
                </a:ext>
              </a:extLst>
            </p:cNvPr>
            <p:cNvSpPr/>
            <p:nvPr/>
          </p:nvSpPr>
          <p:spPr>
            <a:xfrm rot="5400000">
              <a:off x="1531936" y="4161601"/>
              <a:ext cx="172844" cy="234175"/>
            </a:xfrm>
            <a:prstGeom prst="downArrow">
              <a:avLst/>
            </a:prstGeom>
            <a:solidFill>
              <a:srgbClr val="FFC000"/>
            </a:solidFill>
          </p:spPr>
          <p:style>
            <a:lnRef idx="2">
              <a:schemeClr val="accent3">
                <a:shade val="15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  <p:sp>
          <p:nvSpPr>
            <p:cNvPr id="17" name="Rektangel: afrundede hjørner 16">
              <a:extLst>
                <a:ext uri="{FF2B5EF4-FFF2-40B4-BE49-F238E27FC236}">
                  <a16:creationId xmlns:a16="http://schemas.microsoft.com/office/drawing/2014/main" id="{8F409DFF-D147-366F-0CB2-9DA5B08A4833}"/>
                </a:ext>
              </a:extLst>
            </p:cNvPr>
            <p:cNvSpPr/>
            <p:nvPr/>
          </p:nvSpPr>
          <p:spPr>
            <a:xfrm>
              <a:off x="1789286" y="4161600"/>
              <a:ext cx="1825404" cy="234175"/>
            </a:xfrm>
            <a:prstGeom prst="roundRect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da-DK" sz="1100" dirty="0">
                  <a:solidFill>
                    <a:schemeClr val="bg2">
                      <a:lumMod val="25000"/>
                    </a:schemeClr>
                  </a:solidFill>
                </a:rPr>
                <a:t>2. Vælg Omsætningsstatistik</a:t>
              </a:r>
            </a:p>
          </p:txBody>
        </p:sp>
      </p:grpSp>
      <p:grpSp>
        <p:nvGrpSpPr>
          <p:cNvPr id="30" name="Gruppe 29">
            <a:extLst>
              <a:ext uri="{FF2B5EF4-FFF2-40B4-BE49-F238E27FC236}">
                <a16:creationId xmlns:a16="http://schemas.microsoft.com/office/drawing/2014/main" id="{6CA50788-CAA2-C843-239E-BBDB7A81E8CF}"/>
              </a:ext>
            </a:extLst>
          </p:cNvPr>
          <p:cNvGrpSpPr/>
          <p:nvPr/>
        </p:nvGrpSpPr>
        <p:grpSpPr>
          <a:xfrm>
            <a:off x="3121736" y="1730154"/>
            <a:ext cx="1521589" cy="477759"/>
            <a:chOff x="3121736" y="1730154"/>
            <a:chExt cx="1521589" cy="477759"/>
          </a:xfrm>
        </p:grpSpPr>
        <p:sp>
          <p:nvSpPr>
            <p:cNvPr id="15" name="Pil: nedad 14">
              <a:extLst>
                <a:ext uri="{FF2B5EF4-FFF2-40B4-BE49-F238E27FC236}">
                  <a16:creationId xmlns:a16="http://schemas.microsoft.com/office/drawing/2014/main" id="{35E7CBC7-3EDE-9AFB-AD4C-1619F342BA77}"/>
                </a:ext>
              </a:extLst>
            </p:cNvPr>
            <p:cNvSpPr/>
            <p:nvPr/>
          </p:nvSpPr>
          <p:spPr>
            <a:xfrm rot="1057425">
              <a:off x="3121736" y="1973738"/>
              <a:ext cx="172844" cy="234175"/>
            </a:xfrm>
            <a:prstGeom prst="downArrow">
              <a:avLst/>
            </a:prstGeom>
            <a:solidFill>
              <a:srgbClr val="FFC000"/>
            </a:solidFill>
          </p:spPr>
          <p:style>
            <a:lnRef idx="2">
              <a:schemeClr val="accent3">
                <a:shade val="15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  <p:sp>
          <p:nvSpPr>
            <p:cNvPr id="18" name="Rektangel: afrundede hjørner 17">
              <a:extLst>
                <a:ext uri="{FF2B5EF4-FFF2-40B4-BE49-F238E27FC236}">
                  <a16:creationId xmlns:a16="http://schemas.microsoft.com/office/drawing/2014/main" id="{FD33C880-9EED-E02C-AF79-B96397394368}"/>
                </a:ext>
              </a:extLst>
            </p:cNvPr>
            <p:cNvSpPr/>
            <p:nvPr/>
          </p:nvSpPr>
          <p:spPr>
            <a:xfrm>
              <a:off x="3258394" y="1730154"/>
              <a:ext cx="1384931" cy="234175"/>
            </a:xfrm>
            <a:prstGeom prst="roundRect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da-DK" sz="1100" dirty="0">
                  <a:solidFill>
                    <a:schemeClr val="bg2">
                      <a:lumMod val="25000"/>
                    </a:schemeClr>
                  </a:solidFill>
                </a:rPr>
                <a:t>3. Vælg regnskabsår</a:t>
              </a:r>
            </a:p>
          </p:txBody>
        </p:sp>
      </p:grpSp>
      <p:grpSp>
        <p:nvGrpSpPr>
          <p:cNvPr id="27" name="Gruppe 26">
            <a:extLst>
              <a:ext uri="{FF2B5EF4-FFF2-40B4-BE49-F238E27FC236}">
                <a16:creationId xmlns:a16="http://schemas.microsoft.com/office/drawing/2014/main" id="{B1208B32-E96A-DE52-3D3E-B5170493CCCA}"/>
              </a:ext>
            </a:extLst>
          </p:cNvPr>
          <p:cNvGrpSpPr/>
          <p:nvPr/>
        </p:nvGrpSpPr>
        <p:grpSpPr>
          <a:xfrm>
            <a:off x="1241928" y="3099167"/>
            <a:ext cx="6416714" cy="3095979"/>
            <a:chOff x="1232210" y="3093759"/>
            <a:chExt cx="6416714" cy="3095979"/>
          </a:xfrm>
        </p:grpSpPr>
        <p:pic>
          <p:nvPicPr>
            <p:cNvPr id="22" name="Billede 21">
              <a:extLst>
                <a:ext uri="{FF2B5EF4-FFF2-40B4-BE49-F238E27FC236}">
                  <a16:creationId xmlns:a16="http://schemas.microsoft.com/office/drawing/2014/main" id="{DDF7CD06-3C05-1AEE-A44B-B858F8731EB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232210" y="3093759"/>
              <a:ext cx="6416714" cy="3088188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23" name="Billede 22">
              <a:extLst>
                <a:ext uri="{FF2B5EF4-FFF2-40B4-BE49-F238E27FC236}">
                  <a16:creationId xmlns:a16="http://schemas.microsoft.com/office/drawing/2014/main" id="{487FBBF4-330D-B5FF-24CA-51BCC5BA138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Glass/>
                      </a14:imgEffect>
                    </a14:imgLayer>
                  </a14:imgProps>
                </a:ext>
              </a:extLst>
            </a:blip>
            <a:srcRect t="44726"/>
            <a:stretch>
              <a:fillRect/>
            </a:stretch>
          </p:blipFill>
          <p:spPr>
            <a:xfrm>
              <a:off x="1232210" y="4482789"/>
              <a:ext cx="6416714" cy="1706949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24" name="Billede 23">
              <a:extLst>
                <a:ext uri="{FF2B5EF4-FFF2-40B4-BE49-F238E27FC236}">
                  <a16:creationId xmlns:a16="http://schemas.microsoft.com/office/drawing/2014/main" id="{96F6FF7F-A61A-5B78-B617-FCD0217824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artisticGlass/>
                      </a14:imgEffect>
                    </a14:imgLayer>
                  </a14:imgProps>
                </a:ext>
              </a:extLst>
            </a:blip>
            <a:srcRect l="12610" t="12583" r="79002" b="81305"/>
            <a:stretch>
              <a:fillRect/>
            </a:stretch>
          </p:blipFill>
          <p:spPr>
            <a:xfrm>
              <a:off x="1232210" y="3310843"/>
              <a:ext cx="841919" cy="278780"/>
            </a:xfrm>
            <a:prstGeom prst="rect">
              <a:avLst/>
            </a:prstGeom>
            <a:effectLst/>
          </p:spPr>
        </p:pic>
      </p:grpSp>
      <p:grpSp>
        <p:nvGrpSpPr>
          <p:cNvPr id="28" name="Gruppe 27">
            <a:extLst>
              <a:ext uri="{FF2B5EF4-FFF2-40B4-BE49-F238E27FC236}">
                <a16:creationId xmlns:a16="http://schemas.microsoft.com/office/drawing/2014/main" id="{03FBD06F-B354-D655-0BDF-E7EBC2F55E65}"/>
              </a:ext>
            </a:extLst>
          </p:cNvPr>
          <p:cNvGrpSpPr/>
          <p:nvPr/>
        </p:nvGrpSpPr>
        <p:grpSpPr>
          <a:xfrm>
            <a:off x="5825427" y="3737796"/>
            <a:ext cx="1327261" cy="295631"/>
            <a:chOff x="5825427" y="3737796"/>
            <a:chExt cx="1327261" cy="295631"/>
          </a:xfrm>
        </p:grpSpPr>
        <p:sp>
          <p:nvSpPr>
            <p:cNvPr id="11" name="Pil: nedad 10">
              <a:extLst>
                <a:ext uri="{FF2B5EF4-FFF2-40B4-BE49-F238E27FC236}">
                  <a16:creationId xmlns:a16="http://schemas.microsoft.com/office/drawing/2014/main" id="{468C4AD2-53A6-0F07-FE75-15AA269C3547}"/>
                </a:ext>
              </a:extLst>
            </p:cNvPr>
            <p:cNvSpPr/>
            <p:nvPr/>
          </p:nvSpPr>
          <p:spPr>
            <a:xfrm rot="13395881">
              <a:off x="6979844" y="3737796"/>
              <a:ext cx="172844" cy="234175"/>
            </a:xfrm>
            <a:prstGeom prst="downArrow">
              <a:avLst/>
            </a:prstGeom>
            <a:solidFill>
              <a:srgbClr val="FFC000"/>
            </a:solidFill>
          </p:spPr>
          <p:style>
            <a:lnRef idx="2">
              <a:schemeClr val="accent3">
                <a:shade val="15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  <p:sp>
          <p:nvSpPr>
            <p:cNvPr id="14" name="Rektangel: afrundede hjørner 13">
              <a:extLst>
                <a:ext uri="{FF2B5EF4-FFF2-40B4-BE49-F238E27FC236}">
                  <a16:creationId xmlns:a16="http://schemas.microsoft.com/office/drawing/2014/main" id="{49ABF40D-165E-AC96-9F59-39902DE604A1}"/>
                </a:ext>
              </a:extLst>
            </p:cNvPr>
            <p:cNvSpPr/>
            <p:nvPr/>
          </p:nvSpPr>
          <p:spPr>
            <a:xfrm>
              <a:off x="5825427" y="3799252"/>
              <a:ext cx="1136728" cy="234175"/>
            </a:xfrm>
            <a:prstGeom prst="roundRect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da-DK" sz="1100" dirty="0">
                  <a:solidFill>
                    <a:schemeClr val="bg2">
                      <a:lumMod val="25000"/>
                    </a:schemeClr>
                  </a:solidFill>
                </a:rPr>
                <a:t>5. Eksport Excel</a:t>
              </a:r>
            </a:p>
          </p:txBody>
        </p:sp>
      </p:grpSp>
      <p:grpSp>
        <p:nvGrpSpPr>
          <p:cNvPr id="35" name="Gruppe 34">
            <a:extLst>
              <a:ext uri="{FF2B5EF4-FFF2-40B4-BE49-F238E27FC236}">
                <a16:creationId xmlns:a16="http://schemas.microsoft.com/office/drawing/2014/main" id="{6E4C6E64-60AC-B85B-6A6C-0F659A0900DF}"/>
              </a:ext>
            </a:extLst>
          </p:cNvPr>
          <p:cNvGrpSpPr/>
          <p:nvPr/>
        </p:nvGrpSpPr>
        <p:grpSpPr>
          <a:xfrm>
            <a:off x="3325974" y="2524749"/>
            <a:ext cx="1390992" cy="234175"/>
            <a:chOff x="3325974" y="2524749"/>
            <a:chExt cx="1390992" cy="234175"/>
          </a:xfrm>
        </p:grpSpPr>
        <p:sp>
          <p:nvSpPr>
            <p:cNvPr id="33" name="Pil: nedad 32">
              <a:extLst>
                <a:ext uri="{FF2B5EF4-FFF2-40B4-BE49-F238E27FC236}">
                  <a16:creationId xmlns:a16="http://schemas.microsoft.com/office/drawing/2014/main" id="{E63FAF96-6AF8-D8A6-01BF-CE99C7C2BF73}"/>
                </a:ext>
              </a:extLst>
            </p:cNvPr>
            <p:cNvSpPr/>
            <p:nvPr/>
          </p:nvSpPr>
          <p:spPr>
            <a:xfrm rot="5400000">
              <a:off x="3356640" y="2524750"/>
              <a:ext cx="172844" cy="234175"/>
            </a:xfrm>
            <a:prstGeom prst="downArrow">
              <a:avLst/>
            </a:prstGeom>
            <a:solidFill>
              <a:srgbClr val="FFC000"/>
            </a:solidFill>
          </p:spPr>
          <p:style>
            <a:lnRef idx="2">
              <a:schemeClr val="accent3">
                <a:shade val="15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  <p:sp>
          <p:nvSpPr>
            <p:cNvPr id="34" name="Rektangel: afrundede hjørner 33">
              <a:extLst>
                <a:ext uri="{FF2B5EF4-FFF2-40B4-BE49-F238E27FC236}">
                  <a16:creationId xmlns:a16="http://schemas.microsoft.com/office/drawing/2014/main" id="{C3E8D139-7898-7B25-D244-6605188D49BF}"/>
                </a:ext>
              </a:extLst>
            </p:cNvPr>
            <p:cNvSpPr/>
            <p:nvPr/>
          </p:nvSpPr>
          <p:spPr>
            <a:xfrm>
              <a:off x="3613990" y="2524749"/>
              <a:ext cx="1102976" cy="234175"/>
            </a:xfrm>
            <a:prstGeom prst="roundRect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da-DK" sz="1100" dirty="0">
                  <a:solidFill>
                    <a:schemeClr val="bg2">
                      <a:lumMod val="25000"/>
                    </a:schemeClr>
                  </a:solidFill>
                </a:rPr>
                <a:t>4. Vælg Kunder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4328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10BCA4-D450-3486-5602-618D28D7CB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>
            <a:extLst>
              <a:ext uri="{FF2B5EF4-FFF2-40B4-BE49-F238E27FC236}">
                <a16:creationId xmlns:a16="http://schemas.microsoft.com/office/drawing/2014/main" id="{4391DD64-D393-F9E8-CABA-3A0D66E10DC5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da-DK" dirty="0"/>
              <a:t>OPGAVE</a:t>
            </a:r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4DB31E60-8DBC-A01C-FE02-320632EB0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DINE målgrupper</a:t>
            </a:r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75C4DD42-B73B-C9F7-3CA6-7FACDB4717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C1680C1F-872D-AB84-481D-E41E24505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29</a:t>
            </a:fld>
            <a:endParaRPr lang="da-DK" noProof="0"/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EB13E718-778F-E07E-0ABF-C7245C6AC8C3}"/>
              </a:ext>
            </a:extLst>
          </p:cNvPr>
          <p:cNvSpPr/>
          <p:nvPr/>
        </p:nvSpPr>
        <p:spPr>
          <a:xfrm>
            <a:off x="446536" y="453642"/>
            <a:ext cx="7487557" cy="59032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40000"/>
                    <a:lumOff val="60000"/>
                  </a:schemeClr>
                </a:solidFill>
              </a:rPr>
              <a:t>Opdel dine kunder i 3-5 målgrupper (max 7)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40000"/>
                    <a:lumOff val="60000"/>
                  </a:schemeClr>
                </a:solidFill>
              </a:rPr>
              <a:t>Kig på alle dine kunder gennem seneste hele år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40000"/>
                    <a:lumOff val="60000"/>
                  </a:schemeClr>
                </a:solidFill>
              </a:rPr>
              <a:t>Træk data ud fra dit ERP (økonomisystem)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Brug </a:t>
            </a:r>
            <a:r>
              <a:rPr lang="da-DK" dirty="0" err="1">
                <a:solidFill>
                  <a:schemeClr val="tx2">
                    <a:lumMod val="75000"/>
                  </a:schemeClr>
                </a:solidFill>
              </a:rPr>
              <a:t>laaaang</a:t>
            </a: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 tid på at se på dine kunder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Fællesnævnere, forskelligheder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Del op i målgrupper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Hvor meget fylder hver målgruppe (% af omsætning)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Indtjening på hver målgruppe (DG)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Karakteristika for hver målgruppe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Hvordan beholder du kunderne?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Hvordan får du nye kunder?</a:t>
            </a:r>
          </a:p>
          <a:p>
            <a:pPr marL="800100" lvl="1" indent="-342900" algn="ctr">
              <a:buFont typeface="+mj-lt"/>
              <a:buAutoNum type="arabicPeriod"/>
            </a:pPr>
            <a:endParaRPr lang="da-DK" dirty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 algn="ctr">
              <a:buFont typeface="+mj-lt"/>
              <a:buAutoNum type="arabicPeriod"/>
            </a:pPr>
            <a:endParaRPr lang="da-DK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" name="Grafik 2" descr="Konfigurationsvejledning til fjernarbejde med massiv udfyldning">
            <a:extLst>
              <a:ext uri="{FF2B5EF4-FFF2-40B4-BE49-F238E27FC236}">
                <a16:creationId xmlns:a16="http://schemas.microsoft.com/office/drawing/2014/main" id="{2EEA2F8B-A8EC-2C3F-E300-38E71EE1798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 bwMode="auto">
          <a:xfrm>
            <a:off x="9538910" y="3069000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873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DE7F3-85F6-7C23-595A-27206F5626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>
            <a:extLst>
              <a:ext uri="{FF2B5EF4-FFF2-40B4-BE49-F238E27FC236}">
                <a16:creationId xmlns:a16="http://schemas.microsoft.com/office/drawing/2014/main" id="{514EC422-97D0-ADD0-8686-D52DAC4A865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da-DK" dirty="0"/>
              <a:t>OPGAVE</a:t>
            </a:r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C7821FF8-96F5-9D2C-776B-903A75770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SKRIV DIN MISSION</a:t>
            </a:r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646D1602-07AD-65D7-4820-653B1757FD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9DCA60F3-82AF-2949-C8EB-CF90F4699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30</a:t>
            </a:fld>
            <a:endParaRPr lang="da-DK" noProof="0"/>
          </a:p>
        </p:txBody>
      </p:sp>
      <p:pic>
        <p:nvPicPr>
          <p:cNvPr id="12" name="Grafik 11" descr="Badge Hjerte med massiv udfyldning">
            <a:extLst>
              <a:ext uri="{FF2B5EF4-FFF2-40B4-BE49-F238E27FC236}">
                <a16:creationId xmlns:a16="http://schemas.microsoft.com/office/drawing/2014/main" id="{357756E9-E7A2-A334-F4C7-BD4AF8DD551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 bwMode="auto">
          <a:xfrm>
            <a:off x="9538910" y="3069000"/>
            <a:ext cx="720000" cy="720000"/>
          </a:xfrm>
          <a:prstGeom prst="rect">
            <a:avLst/>
          </a:prstGeom>
        </p:spPr>
      </p:pic>
      <p:pic>
        <p:nvPicPr>
          <p:cNvPr id="14" name="Billede 13">
            <a:extLst>
              <a:ext uri="{FF2B5EF4-FFF2-40B4-BE49-F238E27FC236}">
                <a16:creationId xmlns:a16="http://schemas.microsoft.com/office/drawing/2014/main" id="{026AD1C0-581E-7918-DABB-4200BD24147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107" r="21209" b="-540"/>
          <a:stretch>
            <a:fillRect/>
          </a:stretch>
        </p:blipFill>
        <p:spPr>
          <a:xfrm>
            <a:off x="8052358" y="446438"/>
            <a:ext cx="3693106" cy="4852089"/>
          </a:xfrm>
          <a:prstGeom prst="rect">
            <a:avLst/>
          </a:prstGeom>
        </p:spPr>
      </p:pic>
      <p:sp>
        <p:nvSpPr>
          <p:cNvPr id="15" name="Rektangel: afrundede hjørner 14">
            <a:extLst>
              <a:ext uri="{FF2B5EF4-FFF2-40B4-BE49-F238E27FC236}">
                <a16:creationId xmlns:a16="http://schemas.microsoft.com/office/drawing/2014/main" id="{8B271A28-D605-F6C3-A2A1-D2E885048029}"/>
              </a:ext>
            </a:extLst>
          </p:cNvPr>
          <p:cNvSpPr/>
          <p:nvPr/>
        </p:nvSpPr>
        <p:spPr>
          <a:xfrm>
            <a:off x="8299518" y="501151"/>
            <a:ext cx="3198784" cy="679731"/>
          </a:xfrm>
          <a:prstGeom prst="roundRect">
            <a:avLst/>
          </a:prstGeom>
          <a:ln/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Eksempel: BFF - </a:t>
            </a:r>
            <a:r>
              <a:rPr lang="da-DK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ByensFineFys</a:t>
            </a:r>
            <a:endParaRPr lang="da-DK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0" name="Billede 9">
            <a:extLst>
              <a:ext uri="{FF2B5EF4-FFF2-40B4-BE49-F238E27FC236}">
                <a16:creationId xmlns:a16="http://schemas.microsoft.com/office/drawing/2014/main" id="{2C1B5372-65DE-6688-E27B-1CF7226684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5291" y="512511"/>
            <a:ext cx="3980709" cy="57520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Billede 6">
            <a:extLst>
              <a:ext uri="{FF2B5EF4-FFF2-40B4-BE49-F238E27FC236}">
                <a16:creationId xmlns:a16="http://schemas.microsoft.com/office/drawing/2014/main" id="{9D6F1612-656E-BCBA-054A-D1971D67ED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52033" y="668786"/>
            <a:ext cx="3976933" cy="57520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3F082035-20AB-0DA6-0EBA-F38A05BF697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164709" y="1508760"/>
            <a:ext cx="3855091" cy="360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622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8541F12-AB2F-5C73-F220-347463CE09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ktangel 10">
            <a:extLst>
              <a:ext uri="{FF2B5EF4-FFF2-40B4-BE49-F238E27FC236}">
                <a16:creationId xmlns:a16="http://schemas.microsoft.com/office/drawing/2014/main" id="{7905B751-0F5C-D60C-3D9B-47F0EF87E90C}"/>
              </a:ext>
            </a:extLst>
          </p:cNvPr>
          <p:cNvSpPr/>
          <p:nvPr/>
        </p:nvSpPr>
        <p:spPr>
          <a:xfrm>
            <a:off x="445728" y="606340"/>
            <a:ext cx="11300544" cy="125717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7E2C1D3-9DAF-F3A2-AF7E-B2B65CF7A6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da-DK" i="1" dirty="0">
                <a:solidFill>
                  <a:schemeClr val="accent1">
                    <a:lumMod val="50000"/>
                  </a:schemeClr>
                </a:solidFill>
              </a:rPr>
              <a:t>HVEM SÆLGER DU TIL OG HVORDAN?</a:t>
            </a:r>
          </a:p>
        </p:txBody>
      </p:sp>
      <p:graphicFrame>
        <p:nvGraphicFramePr>
          <p:cNvPr id="16" name="Pladsholder til indhold 4" descr="SmartArt-objekt">
            <a:extLst>
              <a:ext uri="{FF2B5EF4-FFF2-40B4-BE49-F238E27FC236}">
                <a16:creationId xmlns:a16="http://schemas.microsoft.com/office/drawing/2014/main" id="{3E2FDD80-A30B-E359-0895-F7179E2B48A3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335447149"/>
              </p:ext>
            </p:extLst>
          </p:nvPr>
        </p:nvGraphicFramePr>
        <p:xfrm>
          <a:off x="445728" y="2234656"/>
          <a:ext cx="5964851" cy="38936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C5F68418-9B90-0934-E7D0-C178F759F2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19943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dirty="0"/>
              <a:t>Den levende </a:t>
            </a:r>
            <a:r>
              <a:rPr lang="da-DK" b="1" dirty="0"/>
              <a:t>forretningsplan</a:t>
            </a:r>
            <a:r>
              <a:rPr lang="da-DK" dirty="0"/>
              <a:t> for solo-selvstændige og iværksættere</a:t>
            </a:r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B2849102-7AE0-B00B-82A2-54F7CF966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5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457200" rtl="0">
              <a:spcAft>
                <a:spcPts val="600"/>
              </a:spcAft>
            </a:pPr>
            <a:fld id="{3A98EE3D-8CD1-4C3F-BD1C-C98C9596463C}" type="slidenum">
              <a:rPr lang="da-DK" smtClean="0"/>
              <a:pPr defTabSz="457200" rtl="0">
                <a:spcAft>
                  <a:spcPts val="600"/>
                </a:spcAft>
              </a:pPr>
              <a:t>31</a:t>
            </a:fld>
            <a:endParaRPr lang="da-DK" dirty="0"/>
          </a:p>
        </p:txBody>
      </p:sp>
      <p:sp>
        <p:nvSpPr>
          <p:cNvPr id="9" name="Rektangel 8">
            <a:extLst>
              <a:ext uri="{FF2B5EF4-FFF2-40B4-BE49-F238E27FC236}">
                <a16:creationId xmlns:a16="http://schemas.microsoft.com/office/drawing/2014/main" id="{66BAEF3A-18D7-7467-5B3E-D2AED045D92D}"/>
              </a:ext>
            </a:extLst>
          </p:cNvPr>
          <p:cNvSpPr/>
          <p:nvPr/>
        </p:nvSpPr>
        <p:spPr>
          <a:xfrm>
            <a:off x="6542605" y="2234656"/>
            <a:ext cx="5203667" cy="389368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5" name="Billede 4">
            <a:extLst>
              <a:ext uri="{FF2B5EF4-FFF2-40B4-BE49-F238E27FC236}">
                <a16:creationId xmlns:a16="http://schemas.microsoft.com/office/drawing/2014/main" id="{A388255B-0038-2721-69AF-BBD55D7BDC9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82072">
            <a:off x="7933354" y="2426288"/>
            <a:ext cx="2422167" cy="35104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F39AAD5E-8CF3-28DE-8126-4EF352C47116}"/>
              </a:ext>
            </a:extLst>
          </p:cNvPr>
          <p:cNvPicPr>
            <a:picLocks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287146">
            <a:off x="7436078" y="2946083"/>
            <a:ext cx="2599242" cy="1916908"/>
          </a:xfrm>
          <a:prstGeom prst="rect">
            <a:avLst/>
          </a:prstGeom>
        </p:spPr>
      </p:pic>
      <p:pic>
        <p:nvPicPr>
          <p:cNvPr id="6" name="Grafik 5" descr="Badge Tick1 med massiv udfyldning">
            <a:extLst>
              <a:ext uri="{FF2B5EF4-FFF2-40B4-BE49-F238E27FC236}">
                <a16:creationId xmlns:a16="http://schemas.microsoft.com/office/drawing/2014/main" id="{2FF51AF4-0227-775C-253B-FF0D80CDC2D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628205" y="293261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096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D8F09E-ED12-E44A-0EE4-342D53EC3D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ktangel 10">
            <a:extLst>
              <a:ext uri="{FF2B5EF4-FFF2-40B4-BE49-F238E27FC236}">
                <a16:creationId xmlns:a16="http://schemas.microsoft.com/office/drawing/2014/main" id="{A945AF28-0B78-5116-91DB-69F88935ADC4}"/>
              </a:ext>
            </a:extLst>
          </p:cNvPr>
          <p:cNvSpPr/>
          <p:nvPr/>
        </p:nvSpPr>
        <p:spPr>
          <a:xfrm>
            <a:off x="445728" y="606340"/>
            <a:ext cx="11300544" cy="125717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35A12B0-6710-0AA3-82D0-03667EC52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da-DK" i="1" dirty="0">
                <a:solidFill>
                  <a:schemeClr val="accent1">
                    <a:lumMod val="50000"/>
                  </a:schemeClr>
                </a:solidFill>
              </a:rPr>
              <a:t>HVAD SKAL DER TIL?</a:t>
            </a:r>
          </a:p>
        </p:txBody>
      </p:sp>
      <p:graphicFrame>
        <p:nvGraphicFramePr>
          <p:cNvPr id="16" name="Pladsholder til indhold 4" descr="SmartArt-objekt">
            <a:extLst>
              <a:ext uri="{FF2B5EF4-FFF2-40B4-BE49-F238E27FC236}">
                <a16:creationId xmlns:a16="http://schemas.microsoft.com/office/drawing/2014/main" id="{4587AD4B-42A3-20EF-207C-49DA0D3B6967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666647157"/>
              </p:ext>
            </p:extLst>
          </p:nvPr>
        </p:nvGraphicFramePr>
        <p:xfrm>
          <a:off x="445728" y="2234656"/>
          <a:ext cx="5964851" cy="38936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1FD1C808-3613-4138-A91C-6DE905972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19943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dirty="0"/>
              <a:t>Den levende </a:t>
            </a:r>
            <a:r>
              <a:rPr lang="da-DK" b="1" dirty="0"/>
              <a:t>forretningsplan</a:t>
            </a:r>
            <a:r>
              <a:rPr lang="da-DK" dirty="0"/>
              <a:t> for solo-selvstændige og iværksættere</a:t>
            </a:r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0B05A732-85BA-5DF2-886A-1FC2294E7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5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457200" rtl="0">
              <a:spcAft>
                <a:spcPts val="600"/>
              </a:spcAft>
            </a:pPr>
            <a:fld id="{3A98EE3D-8CD1-4C3F-BD1C-C98C9596463C}" type="slidenum">
              <a:rPr lang="da-DK" smtClean="0"/>
              <a:pPr defTabSz="457200" rtl="0">
                <a:spcAft>
                  <a:spcPts val="600"/>
                </a:spcAft>
              </a:pPr>
              <a:t>32</a:t>
            </a:fld>
            <a:endParaRPr lang="da-DK" dirty="0"/>
          </a:p>
        </p:txBody>
      </p:sp>
      <p:sp>
        <p:nvSpPr>
          <p:cNvPr id="9" name="Rektangel 8">
            <a:extLst>
              <a:ext uri="{FF2B5EF4-FFF2-40B4-BE49-F238E27FC236}">
                <a16:creationId xmlns:a16="http://schemas.microsoft.com/office/drawing/2014/main" id="{36ADE6F0-13FD-E500-9C07-5518BA7E393A}"/>
              </a:ext>
            </a:extLst>
          </p:cNvPr>
          <p:cNvSpPr/>
          <p:nvPr/>
        </p:nvSpPr>
        <p:spPr>
          <a:xfrm>
            <a:off x="6542605" y="2234656"/>
            <a:ext cx="5203667" cy="389368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5" name="Billede 4">
            <a:extLst>
              <a:ext uri="{FF2B5EF4-FFF2-40B4-BE49-F238E27FC236}">
                <a16:creationId xmlns:a16="http://schemas.microsoft.com/office/drawing/2014/main" id="{B83EE833-F30E-4DE2-948C-68E1A1C218C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82072">
            <a:off x="7933354" y="2426288"/>
            <a:ext cx="2422167" cy="35104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373C0562-E07A-C688-27EC-DC90D447717A}"/>
              </a:ext>
            </a:extLst>
          </p:cNvPr>
          <p:cNvPicPr>
            <a:picLocks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287146">
            <a:off x="7689133" y="4401838"/>
            <a:ext cx="2810945" cy="832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373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FFF72C-39C8-DD38-066B-7B93A050B1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ktangel 15">
            <a:extLst>
              <a:ext uri="{FF2B5EF4-FFF2-40B4-BE49-F238E27FC236}">
                <a16:creationId xmlns:a16="http://schemas.microsoft.com/office/drawing/2014/main" id="{AD4C3D5D-50A5-A5B8-3321-6A6A7A8B824B}"/>
              </a:ext>
            </a:extLst>
          </p:cNvPr>
          <p:cNvSpPr/>
          <p:nvPr/>
        </p:nvSpPr>
        <p:spPr>
          <a:xfrm>
            <a:off x="6096000" y="1967649"/>
            <a:ext cx="5640659" cy="43220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2" name="Pladsholder til slidenummer 1">
            <a:extLst>
              <a:ext uri="{FF2B5EF4-FFF2-40B4-BE49-F238E27FC236}">
                <a16:creationId xmlns:a16="http://schemas.microsoft.com/office/drawing/2014/main" id="{8F28BA25-864C-0A20-CD92-06F04B199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33</a:t>
            </a:fld>
            <a:endParaRPr lang="da-DK" noProof="0"/>
          </a:p>
        </p:txBody>
      </p:sp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08031718-1914-3106-A068-91DCC0650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A442C4BD-2F64-CD38-F1C8-F602E3098A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grundsten: forudsætninger</a:t>
            </a:r>
          </a:p>
        </p:txBody>
      </p:sp>
      <p:sp>
        <p:nvSpPr>
          <p:cNvPr id="5" name="Pladsholder til indhold 4">
            <a:extLst>
              <a:ext uri="{FF2B5EF4-FFF2-40B4-BE49-F238E27FC236}">
                <a16:creationId xmlns:a16="http://schemas.microsoft.com/office/drawing/2014/main" id="{28849DAD-7489-5382-190E-A58CF95F42E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da-DK" dirty="0"/>
              <a:t>Du skal kende dit FUNDAMENT</a:t>
            </a:r>
          </a:p>
          <a:p>
            <a:r>
              <a:rPr lang="da-DK" dirty="0"/>
              <a:t>Hvilke RESSOURCER skal der til at drive din virksomhed</a:t>
            </a:r>
          </a:p>
          <a:p>
            <a:pPr lvl="1"/>
            <a:r>
              <a:rPr lang="da-DK" dirty="0"/>
              <a:t>De basale udgifter</a:t>
            </a:r>
          </a:p>
          <a:p>
            <a:pPr lvl="1"/>
            <a:r>
              <a:rPr lang="da-DK" dirty="0"/>
              <a:t>Del op i Nice </a:t>
            </a:r>
            <a:r>
              <a:rPr lang="da-DK" dirty="0" err="1"/>
              <a:t>vs</a:t>
            </a:r>
            <a:r>
              <a:rPr lang="da-DK" dirty="0"/>
              <a:t> </a:t>
            </a:r>
            <a:r>
              <a:rPr lang="da-DK" dirty="0" err="1"/>
              <a:t>Need</a:t>
            </a:r>
            <a:r>
              <a:rPr lang="da-DK" dirty="0"/>
              <a:t> + Faste, </a:t>
            </a:r>
            <a:r>
              <a:rPr lang="da-DK" dirty="0" err="1"/>
              <a:t>Semi</a:t>
            </a:r>
            <a:r>
              <a:rPr lang="da-DK" dirty="0"/>
              <a:t>-faste, Variable</a:t>
            </a:r>
          </a:p>
          <a:p>
            <a:pPr lvl="1"/>
            <a:r>
              <a:rPr lang="da-DK" dirty="0"/>
              <a:t>Andre ressourcer som ikke koster</a:t>
            </a:r>
          </a:p>
          <a:p>
            <a:pPr lvl="1"/>
            <a:r>
              <a:rPr lang="da-DK" dirty="0"/>
              <a:t>Husk Cash-flow</a:t>
            </a:r>
          </a:p>
          <a:p>
            <a:r>
              <a:rPr lang="da-DK" dirty="0"/>
              <a:t>Hvad er din KAPACITET med disse (hvor meget kan du vækste)</a:t>
            </a:r>
          </a:p>
        </p:txBody>
      </p:sp>
      <p:sp>
        <p:nvSpPr>
          <p:cNvPr id="6" name="Pladsholder til indhold 5">
            <a:extLst>
              <a:ext uri="{FF2B5EF4-FFF2-40B4-BE49-F238E27FC236}">
                <a16:creationId xmlns:a16="http://schemas.microsoft.com/office/drawing/2014/main" id="{B364A849-C7A0-9762-1753-01042E368E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8417" y="2534666"/>
            <a:ext cx="5422392" cy="3687714"/>
          </a:xfrm>
        </p:spPr>
        <p:txBody>
          <a:bodyPr>
            <a:normAutofit lnSpcReduction="10000"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 err="1"/>
              <a:t>Vareforbrug</a:t>
            </a:r>
            <a:r>
              <a:rPr lang="da-DK" sz="1600" dirty="0"/>
              <a:t> </a:t>
            </a:r>
          </a:p>
          <a:p>
            <a:pPr lvl="1">
              <a:spcBef>
                <a:spcPts val="200"/>
              </a:spcBef>
              <a:spcAft>
                <a:spcPts val="200"/>
              </a:spcAft>
            </a:pPr>
            <a:r>
              <a:rPr lang="da-DK" sz="1400" dirty="0"/>
              <a:t>Variabelt (80-100% hænger sammen med aktivitet/omsætning)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Salg</a:t>
            </a:r>
          </a:p>
          <a:p>
            <a:pPr lvl="1">
              <a:spcBef>
                <a:spcPts val="200"/>
              </a:spcBef>
              <a:spcAft>
                <a:spcPts val="200"/>
              </a:spcAft>
            </a:pPr>
            <a:r>
              <a:rPr lang="da-DK" sz="1400" dirty="0"/>
              <a:t>Sponsorater, netværk – Fast (1 års forløb)</a:t>
            </a:r>
          </a:p>
          <a:p>
            <a:pPr lvl="1">
              <a:spcBef>
                <a:spcPts val="200"/>
              </a:spcBef>
              <a:spcAft>
                <a:spcPts val="200"/>
              </a:spcAft>
            </a:pPr>
            <a:r>
              <a:rPr lang="da-DK" sz="1400" dirty="0"/>
              <a:t>Annoncering – Variabelt (bør kunne opsiges pr. måned)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Lokale</a:t>
            </a:r>
          </a:p>
          <a:p>
            <a:pPr lvl="1">
              <a:spcBef>
                <a:spcPts val="200"/>
              </a:spcBef>
              <a:spcAft>
                <a:spcPts val="200"/>
              </a:spcAft>
            </a:pPr>
            <a:r>
              <a:rPr lang="da-DK" sz="1400" dirty="0"/>
              <a:t>Faste m. husleje og forbrug. Dyrt at flytte!</a:t>
            </a:r>
          </a:p>
          <a:p>
            <a:pPr lvl="1">
              <a:spcBef>
                <a:spcPts val="200"/>
              </a:spcBef>
              <a:spcAft>
                <a:spcPts val="200"/>
              </a:spcAft>
            </a:pPr>
            <a:r>
              <a:rPr lang="da-DK" sz="1400" dirty="0" err="1"/>
              <a:t>Semi</a:t>
            </a:r>
            <a:r>
              <a:rPr lang="da-DK" sz="1400" dirty="0"/>
              <a:t>-faste m. vedligehold (men kun lille del)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Løn </a:t>
            </a:r>
          </a:p>
          <a:p>
            <a:pPr lvl="1">
              <a:spcBef>
                <a:spcPts val="200"/>
              </a:spcBef>
              <a:spcAft>
                <a:spcPts val="200"/>
              </a:spcAft>
            </a:pPr>
            <a:r>
              <a:rPr lang="da-DK" sz="1400" dirty="0"/>
              <a:t>Faste eller </a:t>
            </a:r>
            <a:r>
              <a:rPr lang="da-DK" sz="1400" dirty="0" err="1"/>
              <a:t>Semi</a:t>
            </a:r>
            <a:r>
              <a:rPr lang="da-DK" sz="1400" dirty="0"/>
              <a:t>-faste. Dyreste post hvis du fastansætter. Undersøg andre muligheder først (</a:t>
            </a:r>
            <a:r>
              <a:rPr lang="da-DK" sz="1400" dirty="0" err="1"/>
              <a:t>flex</a:t>
            </a:r>
            <a:r>
              <a:rPr lang="da-DK" sz="1400" dirty="0"/>
              <a:t>, freelance mm.)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Administration</a:t>
            </a:r>
          </a:p>
          <a:p>
            <a:pPr lvl="1">
              <a:spcBef>
                <a:spcPts val="200"/>
              </a:spcBef>
              <a:spcAft>
                <a:spcPts val="200"/>
              </a:spcAft>
            </a:pPr>
            <a:r>
              <a:rPr lang="da-DK" sz="1400" dirty="0"/>
              <a:t>Faste eller </a:t>
            </a:r>
            <a:r>
              <a:rPr lang="da-DK" sz="1400" dirty="0" err="1"/>
              <a:t>Semi</a:t>
            </a:r>
            <a:r>
              <a:rPr lang="da-DK" sz="1400" dirty="0"/>
              <a:t>-faste. Du skal have forsikringer. Flere andre er </a:t>
            </a:r>
            <a:r>
              <a:rPr lang="da-DK" sz="1400" dirty="0" err="1"/>
              <a:t>need</a:t>
            </a:r>
            <a:r>
              <a:rPr lang="da-DK" sz="1400" dirty="0"/>
              <a:t> (kontingenter, software mm.). Resten skal du holde minimum og variabel</a:t>
            </a:r>
            <a:endParaRPr lang="da-DK" sz="1600" dirty="0"/>
          </a:p>
        </p:txBody>
      </p:sp>
      <p:sp>
        <p:nvSpPr>
          <p:cNvPr id="11" name="Rektangel: afrundede hjørner 10">
            <a:extLst>
              <a:ext uri="{FF2B5EF4-FFF2-40B4-BE49-F238E27FC236}">
                <a16:creationId xmlns:a16="http://schemas.microsoft.com/office/drawing/2014/main" id="{1B3D713D-D925-338A-955F-D0C2CFAAED86}"/>
              </a:ext>
            </a:extLst>
          </p:cNvPr>
          <p:cNvSpPr/>
          <p:nvPr/>
        </p:nvSpPr>
        <p:spPr>
          <a:xfrm>
            <a:off x="7300221" y="1717990"/>
            <a:ext cx="3198784" cy="434281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bg2">
                    <a:lumMod val="25000"/>
                  </a:schemeClr>
                </a:solidFill>
              </a:rPr>
              <a:t>Udgangspunkt i regnskab</a:t>
            </a:r>
          </a:p>
        </p:txBody>
      </p:sp>
      <p:sp>
        <p:nvSpPr>
          <p:cNvPr id="12" name="Pladsholder til indhold 5">
            <a:extLst>
              <a:ext uri="{FF2B5EF4-FFF2-40B4-BE49-F238E27FC236}">
                <a16:creationId xmlns:a16="http://schemas.microsoft.com/office/drawing/2014/main" id="{B93C95F3-E57D-1129-A3F8-D020C27D6A89}"/>
              </a:ext>
            </a:extLst>
          </p:cNvPr>
          <p:cNvSpPr txBox="1">
            <a:spLocks/>
          </p:cNvSpPr>
          <p:nvPr/>
        </p:nvSpPr>
        <p:spPr>
          <a:xfrm>
            <a:off x="6188417" y="4099083"/>
            <a:ext cx="5422392" cy="13082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a-DK" dirty="0"/>
          </a:p>
        </p:txBody>
      </p:sp>
      <p:pic>
        <p:nvPicPr>
          <p:cNvPr id="8" name="Grafik 7" descr="Arbejd hjemmefra med massiv udfyldning">
            <a:extLst>
              <a:ext uri="{FF2B5EF4-FFF2-40B4-BE49-F238E27FC236}">
                <a16:creationId xmlns:a16="http://schemas.microsoft.com/office/drawing/2014/main" id="{EF734F5D-FD78-774E-0943-258EFF422FB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 bwMode="auto">
          <a:xfrm>
            <a:off x="10890807" y="863824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82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  <p:bldP spid="11" grpId="0" build="allAtOnce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>
            <a:extLst>
              <a:ext uri="{FF2B5EF4-FFF2-40B4-BE49-F238E27FC236}">
                <a16:creationId xmlns:a16="http://schemas.microsoft.com/office/drawing/2014/main" id="{49B4F628-915F-A7B5-6993-BB1C0CFA8B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9226" y="5232400"/>
            <a:ext cx="9391524" cy="1019175"/>
          </a:xfrm>
        </p:spPr>
        <p:txBody>
          <a:bodyPr anchor="ctr"/>
          <a:lstStyle/>
          <a:p>
            <a:r>
              <a:rPr lang="da-DK" dirty="0"/>
              <a:t>Skal jeg ansætte?</a:t>
            </a:r>
          </a:p>
        </p:txBody>
      </p:sp>
      <p:sp>
        <p:nvSpPr>
          <p:cNvPr id="5" name="Pladsholder til slidenummer 4">
            <a:extLst>
              <a:ext uri="{FF2B5EF4-FFF2-40B4-BE49-F238E27FC236}">
                <a16:creationId xmlns:a16="http://schemas.microsoft.com/office/drawing/2014/main" id="{C93F0328-5028-350E-EC8E-6383015D2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34</a:t>
            </a:fld>
            <a:endParaRPr lang="da-DK" noProof="0"/>
          </a:p>
        </p:txBody>
      </p:sp>
      <p:sp>
        <p:nvSpPr>
          <p:cNvPr id="4" name="Pladsholder til sidefod 3">
            <a:extLst>
              <a:ext uri="{FF2B5EF4-FFF2-40B4-BE49-F238E27FC236}">
                <a16:creationId xmlns:a16="http://schemas.microsoft.com/office/drawing/2014/main" id="{7951AE19-81D6-1427-31FA-006292F06B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18" name="Tekstfelt 17">
            <a:extLst>
              <a:ext uri="{FF2B5EF4-FFF2-40B4-BE49-F238E27FC236}">
                <a16:creationId xmlns:a16="http://schemas.microsoft.com/office/drawing/2014/main" id="{DDAB04E1-3441-49E9-E761-2181844EC214}"/>
              </a:ext>
            </a:extLst>
          </p:cNvPr>
          <p:cNvSpPr txBox="1"/>
          <p:nvPr/>
        </p:nvSpPr>
        <p:spPr>
          <a:xfrm>
            <a:off x="472440" y="873760"/>
            <a:ext cx="37185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Dyrt at ansætte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Andre omkostninger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Mere salg (både dig og ansat)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Tid til ledelse og administration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Risiko for forkert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a-DK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MEN forudsætning for vækst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a-DK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Tænk dig om inden!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Beregn – kan det betale sig?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Mærk efter - er det i dit DNA?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Udfordrer det virksomhedens DNA / USP’er?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Aldrig: Jeg har travlt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a-DK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a-DK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0" name="Billede 19">
            <a:extLst>
              <a:ext uri="{FF2B5EF4-FFF2-40B4-BE49-F238E27FC236}">
                <a16:creationId xmlns:a16="http://schemas.microsoft.com/office/drawing/2014/main" id="{143A91DC-0041-073B-80F3-41944BA000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7751" y="606425"/>
            <a:ext cx="7377899" cy="482409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Billede 5">
            <a:extLst>
              <a:ext uri="{FF2B5EF4-FFF2-40B4-BE49-F238E27FC236}">
                <a16:creationId xmlns:a16="http://schemas.microsoft.com/office/drawing/2014/main" id="{6BA82E77-7546-F895-A893-07B64DCE88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1661" y="694724"/>
            <a:ext cx="7377899" cy="482196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32499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3F4F51-88F7-E0F9-3E8A-07CDB89A9F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>
            <a:extLst>
              <a:ext uri="{FF2B5EF4-FFF2-40B4-BE49-F238E27FC236}">
                <a16:creationId xmlns:a16="http://schemas.microsoft.com/office/drawing/2014/main" id="{5961A787-3486-29C9-F862-2E807E80188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da-DK" dirty="0"/>
              <a:t>OPGAVE</a:t>
            </a:r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4D947B5C-B127-C481-6E0B-BF8086BE35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DINE grundsten</a:t>
            </a:r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963655BE-5989-C973-3261-7899A73F54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5A5EF65F-62EC-1223-A8F0-A73E92EAB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35</a:t>
            </a:fld>
            <a:endParaRPr lang="da-DK" noProof="0"/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C82B7F95-3B92-AC65-1941-D5485AF60B4F}"/>
              </a:ext>
            </a:extLst>
          </p:cNvPr>
          <p:cNvSpPr/>
          <p:nvPr/>
        </p:nvSpPr>
        <p:spPr>
          <a:xfrm>
            <a:off x="446536" y="453642"/>
            <a:ext cx="7487557" cy="59032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Eksporter regnskabstal ud (eller budget)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Lav 3 ekstra kolonner ud for hver konto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Kolonne 1: Skriv om konto er Fast, </a:t>
            </a:r>
            <a:r>
              <a:rPr lang="da-DK" dirty="0" err="1">
                <a:solidFill>
                  <a:schemeClr val="tx2">
                    <a:lumMod val="75000"/>
                  </a:schemeClr>
                </a:solidFill>
              </a:rPr>
              <a:t>Semi</a:t>
            </a: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-fast, Variabel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Kolonne 2: Skriv om konto er Nice (kan undvære) eller </a:t>
            </a:r>
            <a:r>
              <a:rPr lang="da-DK" dirty="0" err="1">
                <a:solidFill>
                  <a:schemeClr val="tx2">
                    <a:lumMod val="75000"/>
                  </a:schemeClr>
                </a:solidFill>
              </a:rPr>
              <a:t>Need</a:t>
            </a: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 (kritisk)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Kolonne 3: Skriv hvor meget kapacitet du har brugt (hvis du kan vækste 20% mere i omsætning uden ekstra omkostninger skriver du 80%)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Brainstorm om du har andre kritiske ressourcer. Er du bundet op på leverandør, software, nøgle partnerskaber, store kunder mm.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Sammenfat alt det væsentligste og skriv ind i Forretningsplan One-Pager</a:t>
            </a:r>
          </a:p>
          <a:p>
            <a:pPr marL="342900" indent="-342900" algn="ctr">
              <a:buFont typeface="+mj-lt"/>
              <a:buAutoNum type="arabicPeriod"/>
            </a:pPr>
            <a:endParaRPr lang="da-DK" dirty="0">
              <a:solidFill>
                <a:schemeClr val="tx2">
                  <a:lumMod val="75000"/>
                </a:schemeClr>
              </a:solidFill>
            </a:endParaRPr>
          </a:p>
          <a:p>
            <a:pPr marL="800100" lvl="1" indent="-342900" algn="ctr">
              <a:buFont typeface="+mj-lt"/>
              <a:buAutoNum type="arabicPeriod"/>
            </a:pPr>
            <a:endParaRPr lang="da-DK" dirty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 algn="ctr">
              <a:buFont typeface="+mj-lt"/>
              <a:buAutoNum type="arabicPeriod"/>
            </a:pPr>
            <a:endParaRPr lang="da-DK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Grafik 3" descr="Arbejd hjemmefra med massiv udfyldning">
            <a:extLst>
              <a:ext uri="{FF2B5EF4-FFF2-40B4-BE49-F238E27FC236}">
                <a16:creationId xmlns:a16="http://schemas.microsoft.com/office/drawing/2014/main" id="{6DBA10DE-481F-2A09-EEEE-77283A6DABA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 bwMode="auto">
          <a:xfrm>
            <a:off x="9448910" y="2979000"/>
            <a:ext cx="900000" cy="900000"/>
          </a:xfrm>
          <a:prstGeom prst="rect">
            <a:avLst/>
          </a:prstGeom>
        </p:spPr>
      </p:pic>
      <p:sp>
        <p:nvSpPr>
          <p:cNvPr id="3" name="Rektangel: afrundede hjørner 2">
            <a:extLst>
              <a:ext uri="{FF2B5EF4-FFF2-40B4-BE49-F238E27FC236}">
                <a16:creationId xmlns:a16="http://schemas.microsoft.com/office/drawing/2014/main" id="{7E514324-BC59-4AFD-94AE-ECDEAED859A6}"/>
              </a:ext>
            </a:extLst>
          </p:cNvPr>
          <p:cNvSpPr/>
          <p:nvPr/>
        </p:nvSpPr>
        <p:spPr>
          <a:xfrm rot="462997">
            <a:off x="2484069" y="4861524"/>
            <a:ext cx="3198784" cy="679731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Kan din virksomhed fortsætte hvis du mister XYZ?</a:t>
            </a:r>
          </a:p>
        </p:txBody>
      </p:sp>
    </p:spTree>
    <p:extLst>
      <p:ext uri="{BB962C8B-B14F-4D97-AF65-F5344CB8AC3E}">
        <p14:creationId xmlns:p14="http://schemas.microsoft.com/office/powerpoint/2010/main" val="1647111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8EAFF5-16BE-625C-6B27-E6C990C9CC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>
            <a:extLst>
              <a:ext uri="{FF2B5EF4-FFF2-40B4-BE49-F238E27FC236}">
                <a16:creationId xmlns:a16="http://schemas.microsoft.com/office/drawing/2014/main" id="{FB47FB36-89B3-85A5-EDD6-0832B949BE6A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da-DK" dirty="0"/>
              <a:t>OPGAVE</a:t>
            </a:r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A3F1E581-1D8A-A91A-06B8-62677AEF1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SKRIV DIN MISSION</a:t>
            </a:r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30FB9081-902D-2ACA-C4B2-B0F9F416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144083CD-992A-AE6D-89A1-5073E8EA2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36</a:t>
            </a:fld>
            <a:endParaRPr lang="da-DK" noProof="0"/>
          </a:p>
        </p:txBody>
      </p:sp>
      <p:pic>
        <p:nvPicPr>
          <p:cNvPr id="12" name="Grafik 11" descr="Badge Hjerte med massiv udfyldning">
            <a:extLst>
              <a:ext uri="{FF2B5EF4-FFF2-40B4-BE49-F238E27FC236}">
                <a16:creationId xmlns:a16="http://schemas.microsoft.com/office/drawing/2014/main" id="{0FA3A080-77DD-9BEE-C48B-63FD7D92A72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 bwMode="auto">
          <a:xfrm>
            <a:off x="9538910" y="3069000"/>
            <a:ext cx="720000" cy="720000"/>
          </a:xfrm>
          <a:prstGeom prst="rect">
            <a:avLst/>
          </a:prstGeom>
        </p:spPr>
      </p:pic>
      <p:pic>
        <p:nvPicPr>
          <p:cNvPr id="14" name="Billede 13">
            <a:extLst>
              <a:ext uri="{FF2B5EF4-FFF2-40B4-BE49-F238E27FC236}">
                <a16:creationId xmlns:a16="http://schemas.microsoft.com/office/drawing/2014/main" id="{742A1E08-28DC-9DC3-7ABF-E1E01BBE88A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107" r="21209" b="-540"/>
          <a:stretch>
            <a:fillRect/>
          </a:stretch>
        </p:blipFill>
        <p:spPr>
          <a:xfrm>
            <a:off x="8052358" y="446438"/>
            <a:ext cx="3693106" cy="4852089"/>
          </a:xfrm>
          <a:prstGeom prst="rect">
            <a:avLst/>
          </a:prstGeom>
        </p:spPr>
      </p:pic>
      <p:sp>
        <p:nvSpPr>
          <p:cNvPr id="15" name="Rektangel: afrundede hjørner 14">
            <a:extLst>
              <a:ext uri="{FF2B5EF4-FFF2-40B4-BE49-F238E27FC236}">
                <a16:creationId xmlns:a16="http://schemas.microsoft.com/office/drawing/2014/main" id="{F3AE7F9A-A48D-F0B8-7A00-0D0BCAE90B14}"/>
              </a:ext>
            </a:extLst>
          </p:cNvPr>
          <p:cNvSpPr/>
          <p:nvPr/>
        </p:nvSpPr>
        <p:spPr>
          <a:xfrm>
            <a:off x="8299518" y="501151"/>
            <a:ext cx="3198784" cy="679731"/>
          </a:xfrm>
          <a:prstGeom prst="roundRect">
            <a:avLst/>
          </a:prstGeom>
          <a:ln/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Eksempel: BFF - </a:t>
            </a:r>
            <a:r>
              <a:rPr lang="da-DK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ByensFineFys</a:t>
            </a:r>
            <a:endParaRPr lang="da-DK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7" name="Billede 6">
            <a:extLst>
              <a:ext uri="{FF2B5EF4-FFF2-40B4-BE49-F238E27FC236}">
                <a16:creationId xmlns:a16="http://schemas.microsoft.com/office/drawing/2014/main" id="{81B971FE-EF0F-5931-0FBE-B8D340C2AD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3787" y="501151"/>
            <a:ext cx="3976933" cy="57520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Billede 3">
            <a:extLst>
              <a:ext uri="{FF2B5EF4-FFF2-40B4-BE49-F238E27FC236}">
                <a16:creationId xmlns:a16="http://schemas.microsoft.com/office/drawing/2014/main" id="{62F31F83-FCFF-02D0-4675-B7E4FA3F1E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40667" y="586527"/>
            <a:ext cx="3968208" cy="57520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943AD977-5C7A-4308-4B81-C45B30A65C8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747520" y="3987800"/>
            <a:ext cx="5364480" cy="1076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085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5EF852-1FF4-D2DC-02BA-77B83C5FF5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ktangel 10">
            <a:extLst>
              <a:ext uri="{FF2B5EF4-FFF2-40B4-BE49-F238E27FC236}">
                <a16:creationId xmlns:a16="http://schemas.microsoft.com/office/drawing/2014/main" id="{EC37EC1F-C38C-E4CB-4EDF-B26A1A473B1C}"/>
              </a:ext>
            </a:extLst>
          </p:cNvPr>
          <p:cNvSpPr/>
          <p:nvPr/>
        </p:nvSpPr>
        <p:spPr>
          <a:xfrm>
            <a:off x="445728" y="606340"/>
            <a:ext cx="11300544" cy="125717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75CBE87-A159-B9B2-C077-914B203D6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da-DK" i="1" dirty="0">
                <a:solidFill>
                  <a:schemeClr val="accent1">
                    <a:lumMod val="50000"/>
                  </a:schemeClr>
                </a:solidFill>
              </a:rPr>
              <a:t>HVAD SKAL DER TIL?</a:t>
            </a:r>
          </a:p>
        </p:txBody>
      </p:sp>
      <p:graphicFrame>
        <p:nvGraphicFramePr>
          <p:cNvPr id="16" name="Pladsholder til indhold 4" descr="SmartArt-objekt">
            <a:extLst>
              <a:ext uri="{FF2B5EF4-FFF2-40B4-BE49-F238E27FC236}">
                <a16:creationId xmlns:a16="http://schemas.microsoft.com/office/drawing/2014/main" id="{E0AB6FF2-B901-1952-989E-4C6C794C3525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445728" y="2234656"/>
          <a:ext cx="5964851" cy="38936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CCA222E3-EFC0-734D-F881-91DC639ECD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19943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dirty="0"/>
              <a:t>Den levende </a:t>
            </a:r>
            <a:r>
              <a:rPr lang="da-DK" b="1" dirty="0"/>
              <a:t>forretningsplan</a:t>
            </a:r>
            <a:r>
              <a:rPr lang="da-DK" dirty="0"/>
              <a:t> for solo-selvstændige og iværksættere</a:t>
            </a:r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B62197F5-F20E-8817-0FF6-5C0307C62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5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457200" rtl="0">
              <a:spcAft>
                <a:spcPts val="600"/>
              </a:spcAft>
            </a:pPr>
            <a:fld id="{3A98EE3D-8CD1-4C3F-BD1C-C98C9596463C}" type="slidenum">
              <a:rPr lang="da-DK" smtClean="0"/>
              <a:pPr defTabSz="457200" rtl="0">
                <a:spcAft>
                  <a:spcPts val="600"/>
                </a:spcAft>
              </a:pPr>
              <a:t>37</a:t>
            </a:fld>
            <a:endParaRPr lang="da-DK" dirty="0"/>
          </a:p>
        </p:txBody>
      </p:sp>
      <p:sp>
        <p:nvSpPr>
          <p:cNvPr id="9" name="Rektangel 8">
            <a:extLst>
              <a:ext uri="{FF2B5EF4-FFF2-40B4-BE49-F238E27FC236}">
                <a16:creationId xmlns:a16="http://schemas.microsoft.com/office/drawing/2014/main" id="{239E406A-935C-DCC0-E750-7A0E3F755A7C}"/>
              </a:ext>
            </a:extLst>
          </p:cNvPr>
          <p:cNvSpPr/>
          <p:nvPr/>
        </p:nvSpPr>
        <p:spPr>
          <a:xfrm>
            <a:off x="6542605" y="2234656"/>
            <a:ext cx="5203667" cy="389368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5" name="Billede 4">
            <a:extLst>
              <a:ext uri="{FF2B5EF4-FFF2-40B4-BE49-F238E27FC236}">
                <a16:creationId xmlns:a16="http://schemas.microsoft.com/office/drawing/2014/main" id="{BFE34FEE-0068-72F0-0A23-18878838258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82072">
            <a:off x="7933354" y="2426288"/>
            <a:ext cx="2422167" cy="35104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7DF65570-E617-03A3-0AF3-E75EB2FF516E}"/>
              </a:ext>
            </a:extLst>
          </p:cNvPr>
          <p:cNvPicPr>
            <a:picLocks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287146">
            <a:off x="7689133" y="4401838"/>
            <a:ext cx="2810945" cy="832477"/>
          </a:xfrm>
          <a:prstGeom prst="rect">
            <a:avLst/>
          </a:prstGeom>
        </p:spPr>
      </p:pic>
      <p:pic>
        <p:nvPicPr>
          <p:cNvPr id="6" name="Grafik 5" descr="Badge Tick1 med massiv udfyldning">
            <a:extLst>
              <a:ext uri="{FF2B5EF4-FFF2-40B4-BE49-F238E27FC236}">
                <a16:creationId xmlns:a16="http://schemas.microsoft.com/office/drawing/2014/main" id="{AB7A56E2-8C16-6811-BA79-8C42B088F29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628205" y="372476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34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B2501B-295D-8710-1F04-8BECC3D3CF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ktangel 10">
            <a:extLst>
              <a:ext uri="{FF2B5EF4-FFF2-40B4-BE49-F238E27FC236}">
                <a16:creationId xmlns:a16="http://schemas.microsoft.com/office/drawing/2014/main" id="{A28C2D26-01A8-F34E-9120-08AD07DBD8F3}"/>
              </a:ext>
            </a:extLst>
          </p:cNvPr>
          <p:cNvSpPr/>
          <p:nvPr/>
        </p:nvSpPr>
        <p:spPr>
          <a:xfrm>
            <a:off x="445728" y="606340"/>
            <a:ext cx="11300544" cy="125717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8D1F47B-72D3-7B8F-2F4F-FA2874F09C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da-DK" i="1" dirty="0">
                <a:solidFill>
                  <a:schemeClr val="accent1">
                    <a:lumMod val="50000"/>
                  </a:schemeClr>
                </a:solidFill>
              </a:rPr>
              <a:t>HVAD SKAL DU SKRUE PÅ?</a:t>
            </a:r>
          </a:p>
        </p:txBody>
      </p:sp>
      <p:graphicFrame>
        <p:nvGraphicFramePr>
          <p:cNvPr id="16" name="Pladsholder til indhold 4" descr="SmartArt-objekt">
            <a:extLst>
              <a:ext uri="{FF2B5EF4-FFF2-40B4-BE49-F238E27FC236}">
                <a16:creationId xmlns:a16="http://schemas.microsoft.com/office/drawing/2014/main" id="{C6718AC3-ABCC-EAF8-E5B7-CAE2702F95CA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477997636"/>
              </p:ext>
            </p:extLst>
          </p:nvPr>
        </p:nvGraphicFramePr>
        <p:xfrm>
          <a:off x="445728" y="2234656"/>
          <a:ext cx="5964851" cy="38936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8116201D-EC4A-18BC-8D4D-B748BEE51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19943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dirty="0"/>
              <a:t>Den levende </a:t>
            </a:r>
            <a:r>
              <a:rPr lang="da-DK" b="1" dirty="0"/>
              <a:t>forretningsplan</a:t>
            </a:r>
            <a:r>
              <a:rPr lang="da-DK" dirty="0"/>
              <a:t> for solo-selvstændige og iværksættere</a:t>
            </a:r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0C56A765-A42B-6A5C-6771-A2EC030E0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5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457200" rtl="0">
              <a:spcAft>
                <a:spcPts val="600"/>
              </a:spcAft>
            </a:pPr>
            <a:fld id="{3A98EE3D-8CD1-4C3F-BD1C-C98C9596463C}" type="slidenum">
              <a:rPr lang="da-DK" smtClean="0"/>
              <a:pPr defTabSz="457200" rtl="0">
                <a:spcAft>
                  <a:spcPts val="600"/>
                </a:spcAft>
              </a:pPr>
              <a:t>38</a:t>
            </a:fld>
            <a:endParaRPr lang="da-DK" dirty="0"/>
          </a:p>
        </p:txBody>
      </p:sp>
      <p:sp>
        <p:nvSpPr>
          <p:cNvPr id="9" name="Rektangel 8">
            <a:extLst>
              <a:ext uri="{FF2B5EF4-FFF2-40B4-BE49-F238E27FC236}">
                <a16:creationId xmlns:a16="http://schemas.microsoft.com/office/drawing/2014/main" id="{C41F736C-867A-A07A-DB1E-6A51A485B130}"/>
              </a:ext>
            </a:extLst>
          </p:cNvPr>
          <p:cNvSpPr/>
          <p:nvPr/>
        </p:nvSpPr>
        <p:spPr>
          <a:xfrm>
            <a:off x="6542605" y="2234656"/>
            <a:ext cx="5203667" cy="389368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5" name="Billede 4">
            <a:extLst>
              <a:ext uri="{FF2B5EF4-FFF2-40B4-BE49-F238E27FC236}">
                <a16:creationId xmlns:a16="http://schemas.microsoft.com/office/drawing/2014/main" id="{A58A6A62-F256-16D5-E56E-E2ED405C2C0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82072">
            <a:off x="7933354" y="2426288"/>
            <a:ext cx="2422167" cy="35104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2F683D44-F52C-FBCA-96F3-397CA2943562}"/>
              </a:ext>
            </a:extLst>
          </p:cNvPr>
          <p:cNvPicPr>
            <a:picLocks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287146">
            <a:off x="7691373" y="4744127"/>
            <a:ext cx="2810945" cy="832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56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15F472-42FD-0AB0-880A-1576F9285F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ktangel 18">
            <a:extLst>
              <a:ext uri="{FF2B5EF4-FFF2-40B4-BE49-F238E27FC236}">
                <a16:creationId xmlns:a16="http://schemas.microsoft.com/office/drawing/2014/main" id="{462683DD-E790-1FC4-EE5C-A5BEDFD4BC19}"/>
              </a:ext>
            </a:extLst>
          </p:cNvPr>
          <p:cNvSpPr/>
          <p:nvPr/>
        </p:nvSpPr>
        <p:spPr>
          <a:xfrm>
            <a:off x="472145" y="2028981"/>
            <a:ext cx="5640659" cy="43220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" name="Pladsholder til slidenummer 1">
            <a:extLst>
              <a:ext uri="{FF2B5EF4-FFF2-40B4-BE49-F238E27FC236}">
                <a16:creationId xmlns:a16="http://schemas.microsoft.com/office/drawing/2014/main" id="{E1DC8B16-3623-09AA-5D1D-472342E0C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39</a:t>
            </a:fld>
            <a:endParaRPr lang="da-DK" noProof="0"/>
          </a:p>
        </p:txBody>
      </p:sp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F4706984-A48C-1A3A-F7F9-A1506275E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EF6C56C0-E5B6-4048-7DB9-D0A7C3394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drivers: knapper</a:t>
            </a:r>
          </a:p>
        </p:txBody>
      </p:sp>
      <p:sp>
        <p:nvSpPr>
          <p:cNvPr id="8" name="Pladsholder til indhold 7">
            <a:extLst>
              <a:ext uri="{FF2B5EF4-FFF2-40B4-BE49-F238E27FC236}">
                <a16:creationId xmlns:a16="http://schemas.microsoft.com/office/drawing/2014/main" id="{128C77BB-FB66-FABF-A2F8-01CAC9DEEF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4267" y="2228003"/>
            <a:ext cx="5296542" cy="4195911"/>
          </a:xfrm>
        </p:spPr>
        <p:txBody>
          <a:bodyPr>
            <a:normAutofit/>
          </a:bodyPr>
          <a:lstStyle/>
          <a:p>
            <a:r>
              <a:rPr lang="da-DK" dirty="0"/>
              <a:t>Hvilke knapper kan du trykke på?</a:t>
            </a:r>
          </a:p>
          <a:p>
            <a:r>
              <a:rPr lang="da-DK" dirty="0"/>
              <a:t>Hvilken EFFEKT har de for din forretning </a:t>
            </a:r>
          </a:p>
          <a:p>
            <a:pPr lvl="1"/>
            <a:r>
              <a:rPr lang="da-DK" dirty="0"/>
              <a:t>På Omsætning og på Overskud</a:t>
            </a:r>
          </a:p>
          <a:p>
            <a:endParaRPr lang="da-DK" dirty="0"/>
          </a:p>
        </p:txBody>
      </p:sp>
      <p:sp>
        <p:nvSpPr>
          <p:cNvPr id="10" name="Pladsholder til indhold 5">
            <a:extLst>
              <a:ext uri="{FF2B5EF4-FFF2-40B4-BE49-F238E27FC236}">
                <a16:creationId xmlns:a16="http://schemas.microsoft.com/office/drawing/2014/main" id="{B7DB7FE8-F59E-F8A2-5173-1E0A23A72C5D}"/>
              </a:ext>
            </a:extLst>
          </p:cNvPr>
          <p:cNvSpPr txBox="1">
            <a:spLocks/>
          </p:cNvSpPr>
          <p:nvPr/>
        </p:nvSpPr>
        <p:spPr>
          <a:xfrm>
            <a:off x="673608" y="2604681"/>
            <a:ext cx="5422392" cy="36877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Hvis du stopper sponsoratet får du så stadig kunder?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Hvis du stopper dine annoncer får du så stadig kunder?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Hvis du bruger 50% mere på annoncer får du så 50% flere kunder (eller mere/færre)?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Hvilke omkostninger kan du skære væk og stadig drive virksomheden?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Hvis du hæver prisen med 5% hvor mange kunder forsvinder så?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Hvad kræver det at få 2 nye større kunder vs. 2 nye små kunder – og hvilken betydning har det for din bundlinje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Kan du arbejde mere og hvilken betydning vil det få?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endParaRPr lang="da-DK" sz="1600" dirty="0"/>
          </a:p>
        </p:txBody>
      </p:sp>
      <p:sp>
        <p:nvSpPr>
          <p:cNvPr id="15" name="Rektangel: afrundede hjørner 14">
            <a:extLst>
              <a:ext uri="{FF2B5EF4-FFF2-40B4-BE49-F238E27FC236}">
                <a16:creationId xmlns:a16="http://schemas.microsoft.com/office/drawing/2014/main" id="{92F82961-5AFF-7E4E-F77E-F04156713181}"/>
              </a:ext>
            </a:extLst>
          </p:cNvPr>
          <p:cNvSpPr/>
          <p:nvPr/>
        </p:nvSpPr>
        <p:spPr>
          <a:xfrm>
            <a:off x="1785410" y="2163853"/>
            <a:ext cx="3198784" cy="434281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bg2">
                    <a:lumMod val="25000"/>
                  </a:schemeClr>
                </a:solidFill>
              </a:rPr>
              <a:t>Eksempler</a:t>
            </a:r>
          </a:p>
        </p:txBody>
      </p:sp>
      <p:sp>
        <p:nvSpPr>
          <p:cNvPr id="20" name="Pladsholder til indhold 5">
            <a:extLst>
              <a:ext uri="{FF2B5EF4-FFF2-40B4-BE49-F238E27FC236}">
                <a16:creationId xmlns:a16="http://schemas.microsoft.com/office/drawing/2014/main" id="{96D08A79-C747-6166-4C16-B52338EF82B1}"/>
              </a:ext>
            </a:extLst>
          </p:cNvPr>
          <p:cNvSpPr txBox="1">
            <a:spLocks/>
          </p:cNvSpPr>
          <p:nvPr/>
        </p:nvSpPr>
        <p:spPr>
          <a:xfrm>
            <a:off x="673608" y="4169098"/>
            <a:ext cx="5422392" cy="13082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a-DK" dirty="0"/>
          </a:p>
        </p:txBody>
      </p:sp>
      <p:pic>
        <p:nvPicPr>
          <p:cNvPr id="5" name="Grafik 4" descr="Tandhjul med massiv udfyldning">
            <a:extLst>
              <a:ext uri="{FF2B5EF4-FFF2-40B4-BE49-F238E27FC236}">
                <a16:creationId xmlns:a16="http://schemas.microsoft.com/office/drawing/2014/main" id="{504512DE-1E8C-292A-203B-859DBCD45A3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 bwMode="auto">
          <a:xfrm>
            <a:off x="10890807" y="863824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428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AFB6A0-A60E-830C-FE74-14AB33C347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ktangel 15">
            <a:extLst>
              <a:ext uri="{FF2B5EF4-FFF2-40B4-BE49-F238E27FC236}">
                <a16:creationId xmlns:a16="http://schemas.microsoft.com/office/drawing/2014/main" id="{6486BD06-74A5-A626-5E5F-96E34B032E94}"/>
              </a:ext>
            </a:extLst>
          </p:cNvPr>
          <p:cNvSpPr/>
          <p:nvPr/>
        </p:nvSpPr>
        <p:spPr>
          <a:xfrm>
            <a:off x="6096000" y="1967649"/>
            <a:ext cx="5640659" cy="43220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2" name="Pladsholder til slidenummer 1">
            <a:extLst>
              <a:ext uri="{FF2B5EF4-FFF2-40B4-BE49-F238E27FC236}">
                <a16:creationId xmlns:a16="http://schemas.microsoft.com/office/drawing/2014/main" id="{CDAEA3A6-E87C-5008-231D-C4C2D20AC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40</a:t>
            </a:fld>
            <a:endParaRPr lang="da-DK" noProof="0"/>
          </a:p>
        </p:txBody>
      </p:sp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A635922C-5102-E4CA-754E-A84F7DD45B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CB4B6EF5-C50A-F88E-BDF0-74ABD31EE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drivers: tandhjul</a:t>
            </a:r>
          </a:p>
        </p:txBody>
      </p:sp>
      <p:sp>
        <p:nvSpPr>
          <p:cNvPr id="5" name="Pladsholder til indhold 4">
            <a:extLst>
              <a:ext uri="{FF2B5EF4-FFF2-40B4-BE49-F238E27FC236}">
                <a16:creationId xmlns:a16="http://schemas.microsoft.com/office/drawing/2014/main" id="{E2AC9C2A-B9AB-EACE-06FB-D3321AC205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4061745"/>
          </a:xfrm>
        </p:spPr>
        <p:txBody>
          <a:bodyPr>
            <a:normAutofit/>
          </a:bodyPr>
          <a:lstStyle/>
          <a:p>
            <a:r>
              <a:rPr lang="da-DK" dirty="0"/>
              <a:t>Tryk på knap vs. SKIFTE TANDHJUL</a:t>
            </a:r>
          </a:p>
          <a:p>
            <a:r>
              <a:rPr lang="da-DK" dirty="0"/>
              <a:t>Større UDBYTTE for samme INPUT</a:t>
            </a:r>
          </a:p>
          <a:p>
            <a:endParaRPr lang="da-DK" dirty="0"/>
          </a:p>
          <a:p>
            <a:r>
              <a:rPr lang="da-DK" dirty="0"/>
              <a:t>Muligheder</a:t>
            </a:r>
          </a:p>
          <a:p>
            <a:pPr lvl="1"/>
            <a:r>
              <a:rPr lang="da-DK" dirty="0"/>
              <a:t>Prissætning (hvis +5% pris ikke giver tab i kunder)</a:t>
            </a:r>
          </a:p>
          <a:p>
            <a:pPr lvl="1"/>
            <a:r>
              <a:rPr lang="da-DK" dirty="0"/>
              <a:t>Prismodel (sammensætning af produkter/pris)</a:t>
            </a:r>
          </a:p>
          <a:p>
            <a:pPr lvl="1"/>
            <a:r>
              <a:rPr lang="da-DK" dirty="0"/>
              <a:t>Salg/markedsføring (hvis +10% </a:t>
            </a:r>
            <a:r>
              <a:rPr lang="da-DK" dirty="0" err="1"/>
              <a:t>ads</a:t>
            </a:r>
            <a:r>
              <a:rPr lang="da-DK" dirty="0"/>
              <a:t> </a:t>
            </a:r>
            <a:r>
              <a:rPr lang="da-DK" dirty="0">
                <a:latin typeface="Gill Sans MT" panose="020B0502020104020203" pitchFamily="34" charset="0"/>
              </a:rPr>
              <a:t>» +20% omsætning)</a:t>
            </a:r>
            <a:endParaRPr lang="da-DK" dirty="0"/>
          </a:p>
          <a:p>
            <a:pPr lvl="1"/>
            <a:r>
              <a:rPr lang="da-DK" dirty="0"/>
              <a:t>Effektivitet (hvis +1% DG </a:t>
            </a:r>
            <a:r>
              <a:rPr lang="da-DK" dirty="0">
                <a:latin typeface="Gill Sans MT" panose="020B0502020104020203" pitchFamily="34" charset="0"/>
              </a:rPr>
              <a:t>» +1% overskud)</a:t>
            </a:r>
          </a:p>
          <a:p>
            <a:pPr lvl="1"/>
            <a:r>
              <a:rPr lang="da-DK" dirty="0">
                <a:latin typeface="Gill Sans MT" panose="020B0502020104020203" pitchFamily="34" charset="0"/>
              </a:rPr>
              <a:t>Mersalg eks. kunder (minimal indsats » større omsætning)</a:t>
            </a:r>
            <a:endParaRPr lang="da-DK" dirty="0"/>
          </a:p>
          <a:p>
            <a:endParaRPr lang="da-DK" dirty="0"/>
          </a:p>
        </p:txBody>
      </p:sp>
      <p:sp>
        <p:nvSpPr>
          <p:cNvPr id="6" name="Pladsholder til indhold 5">
            <a:extLst>
              <a:ext uri="{FF2B5EF4-FFF2-40B4-BE49-F238E27FC236}">
                <a16:creationId xmlns:a16="http://schemas.microsoft.com/office/drawing/2014/main" id="{042AD018-6FB7-58F4-E2A5-BAD7B4EA9F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2735514"/>
            <a:ext cx="5640659" cy="1332055"/>
          </a:xfrm>
        </p:spPr>
        <p:txBody>
          <a:bodyPr>
            <a:norm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>
                <a:latin typeface="Gill Sans MT" panose="020B0502020104020203" pitchFamily="34" charset="0"/>
              </a:rPr>
              <a:t>+10% kunder » +10% omsætning » +10% overskud</a:t>
            </a:r>
            <a:endParaRPr lang="da-DK" sz="1600" dirty="0"/>
          </a:p>
        </p:txBody>
      </p:sp>
      <p:sp>
        <p:nvSpPr>
          <p:cNvPr id="11" name="Rektangel: afrundede hjørner 10">
            <a:extLst>
              <a:ext uri="{FF2B5EF4-FFF2-40B4-BE49-F238E27FC236}">
                <a16:creationId xmlns:a16="http://schemas.microsoft.com/office/drawing/2014/main" id="{4A60CFD6-E1E5-F47A-096A-B46CB311819C}"/>
              </a:ext>
            </a:extLst>
          </p:cNvPr>
          <p:cNvSpPr/>
          <p:nvPr/>
        </p:nvSpPr>
        <p:spPr>
          <a:xfrm>
            <a:off x="7300221" y="1717990"/>
            <a:ext cx="3198784" cy="434281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bg2">
                    <a:lumMod val="25000"/>
                  </a:schemeClr>
                </a:solidFill>
              </a:rPr>
              <a:t>Eksempel: Hæv prisen</a:t>
            </a:r>
          </a:p>
        </p:txBody>
      </p:sp>
      <p:sp>
        <p:nvSpPr>
          <p:cNvPr id="12" name="Pladsholder til indhold 5">
            <a:extLst>
              <a:ext uri="{FF2B5EF4-FFF2-40B4-BE49-F238E27FC236}">
                <a16:creationId xmlns:a16="http://schemas.microsoft.com/office/drawing/2014/main" id="{15FD55AF-1D97-2FC9-2353-6E77328490BC}"/>
              </a:ext>
            </a:extLst>
          </p:cNvPr>
          <p:cNvSpPr txBox="1">
            <a:spLocks/>
          </p:cNvSpPr>
          <p:nvPr/>
        </p:nvSpPr>
        <p:spPr>
          <a:xfrm>
            <a:off x="6188417" y="4099083"/>
            <a:ext cx="5422392" cy="13082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a-DK" dirty="0"/>
          </a:p>
        </p:txBody>
      </p:sp>
      <p:pic>
        <p:nvPicPr>
          <p:cNvPr id="7" name="Grafik 6" descr="Tandhjul med massiv udfyldning">
            <a:extLst>
              <a:ext uri="{FF2B5EF4-FFF2-40B4-BE49-F238E27FC236}">
                <a16:creationId xmlns:a16="http://schemas.microsoft.com/office/drawing/2014/main" id="{0165D9D7-C32C-C0F0-C428-A06D5F696C2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 bwMode="auto">
          <a:xfrm>
            <a:off x="10890807" y="863824"/>
            <a:ext cx="720000" cy="720000"/>
          </a:xfrm>
          <a:prstGeom prst="rect">
            <a:avLst/>
          </a:prstGeom>
        </p:spPr>
      </p:pic>
      <p:sp>
        <p:nvSpPr>
          <p:cNvPr id="17" name="Rektangel: afrundede hjørner 16">
            <a:extLst>
              <a:ext uri="{FF2B5EF4-FFF2-40B4-BE49-F238E27FC236}">
                <a16:creationId xmlns:a16="http://schemas.microsoft.com/office/drawing/2014/main" id="{5E16AAE4-23F2-39C1-2087-F84994F45F04}"/>
              </a:ext>
            </a:extLst>
          </p:cNvPr>
          <p:cNvSpPr/>
          <p:nvPr/>
        </p:nvSpPr>
        <p:spPr>
          <a:xfrm>
            <a:off x="6289301" y="2280854"/>
            <a:ext cx="3198784" cy="434281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bg2">
                    <a:lumMod val="25000"/>
                  </a:schemeClr>
                </a:solidFill>
              </a:rPr>
              <a:t>Samme tandhjul (1:1)</a:t>
            </a:r>
          </a:p>
        </p:txBody>
      </p:sp>
      <p:sp>
        <p:nvSpPr>
          <p:cNvPr id="18" name="Rektangel: afrundede hjørner 17">
            <a:extLst>
              <a:ext uri="{FF2B5EF4-FFF2-40B4-BE49-F238E27FC236}">
                <a16:creationId xmlns:a16="http://schemas.microsoft.com/office/drawing/2014/main" id="{AC80A206-50F8-BD80-1643-DD5934D36A5A}"/>
              </a:ext>
            </a:extLst>
          </p:cNvPr>
          <p:cNvSpPr/>
          <p:nvPr/>
        </p:nvSpPr>
        <p:spPr>
          <a:xfrm>
            <a:off x="6289301" y="4078704"/>
            <a:ext cx="3198784" cy="434281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bg2">
                    <a:lumMod val="25000"/>
                  </a:schemeClr>
                </a:solidFill>
              </a:rPr>
              <a:t>Større tandhjul (+5% pris)</a:t>
            </a:r>
          </a:p>
        </p:txBody>
      </p:sp>
      <p:grpSp>
        <p:nvGrpSpPr>
          <p:cNvPr id="21" name="Gruppe 20">
            <a:extLst>
              <a:ext uri="{FF2B5EF4-FFF2-40B4-BE49-F238E27FC236}">
                <a16:creationId xmlns:a16="http://schemas.microsoft.com/office/drawing/2014/main" id="{3C9DC704-DD16-F68A-99DB-F227664BF6EB}"/>
              </a:ext>
            </a:extLst>
          </p:cNvPr>
          <p:cNvGrpSpPr/>
          <p:nvPr/>
        </p:nvGrpSpPr>
        <p:grpSpPr>
          <a:xfrm>
            <a:off x="9602795" y="2560409"/>
            <a:ext cx="1309452" cy="925534"/>
            <a:chOff x="9602795" y="2560409"/>
            <a:chExt cx="1309452" cy="925534"/>
          </a:xfrm>
        </p:grpSpPr>
        <p:pic>
          <p:nvPicPr>
            <p:cNvPr id="10" name="Grafik 9" descr="Tandhjul med massiv udfyldning">
              <a:extLst>
                <a:ext uri="{FF2B5EF4-FFF2-40B4-BE49-F238E27FC236}">
                  <a16:creationId xmlns:a16="http://schemas.microsoft.com/office/drawing/2014/main" id="{A660C588-96C6-1506-374E-3B20698C23C2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3552215">
              <a:off x="9602795" y="2560409"/>
              <a:ext cx="914400" cy="914400"/>
            </a:xfrm>
            <a:prstGeom prst="rect">
              <a:avLst/>
            </a:prstGeom>
          </p:spPr>
        </p:pic>
        <p:pic>
          <p:nvPicPr>
            <p:cNvPr id="20" name="Grafik 19" descr="Tandhjul med massiv udfyldning">
              <a:extLst>
                <a:ext uri="{FF2B5EF4-FFF2-40B4-BE49-F238E27FC236}">
                  <a16:creationId xmlns:a16="http://schemas.microsoft.com/office/drawing/2014/main" id="{ADC8D99E-A9F2-739A-7137-0C27D35AE857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3552215">
              <a:off x="9997847" y="2571543"/>
              <a:ext cx="914400" cy="914400"/>
            </a:xfrm>
            <a:prstGeom prst="rect">
              <a:avLst/>
            </a:prstGeom>
          </p:spPr>
        </p:pic>
      </p:grpSp>
      <p:grpSp>
        <p:nvGrpSpPr>
          <p:cNvPr id="23" name="Gruppe 22">
            <a:extLst>
              <a:ext uri="{FF2B5EF4-FFF2-40B4-BE49-F238E27FC236}">
                <a16:creationId xmlns:a16="http://schemas.microsoft.com/office/drawing/2014/main" id="{FBC7A3E9-3042-2F6F-AD1B-D029F8ACF10A}"/>
              </a:ext>
            </a:extLst>
          </p:cNvPr>
          <p:cNvGrpSpPr/>
          <p:nvPr/>
        </p:nvGrpSpPr>
        <p:grpSpPr>
          <a:xfrm>
            <a:off x="9580502" y="4331342"/>
            <a:ext cx="1588106" cy="914400"/>
            <a:chOff x="9207257" y="4790316"/>
            <a:chExt cx="1588106" cy="914400"/>
          </a:xfrm>
        </p:grpSpPr>
        <p:grpSp>
          <p:nvGrpSpPr>
            <p:cNvPr id="19" name="Gruppe 18">
              <a:extLst>
                <a:ext uri="{FF2B5EF4-FFF2-40B4-BE49-F238E27FC236}">
                  <a16:creationId xmlns:a16="http://schemas.microsoft.com/office/drawing/2014/main" id="{39065B9D-F95E-F589-F36E-0C3B2E7EC653}"/>
                </a:ext>
              </a:extLst>
            </p:cNvPr>
            <p:cNvGrpSpPr/>
            <p:nvPr/>
          </p:nvGrpSpPr>
          <p:grpSpPr>
            <a:xfrm>
              <a:off x="9540649" y="4790316"/>
              <a:ext cx="1254714" cy="914400"/>
              <a:chOff x="9355387" y="4795396"/>
              <a:chExt cx="1254714" cy="914400"/>
            </a:xfrm>
          </p:grpSpPr>
          <p:pic>
            <p:nvPicPr>
              <p:cNvPr id="14" name="Grafik 13" descr="Enkelt tandhjul med massiv udfyldning">
                <a:extLst>
                  <a:ext uri="{FF2B5EF4-FFF2-40B4-BE49-F238E27FC236}">
                    <a16:creationId xmlns:a16="http://schemas.microsoft.com/office/drawing/2014/main" id="{E29E6947-E1B6-9C09-C3E3-D1A47C47E4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9355387" y="4795396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15" name="Grafik 14" descr="Enkelt tandhjul med massiv udfyldning">
                <a:extLst>
                  <a:ext uri="{FF2B5EF4-FFF2-40B4-BE49-F238E27FC236}">
                    <a16:creationId xmlns:a16="http://schemas.microsoft.com/office/drawing/2014/main" id="{18E328A0-7842-F0F8-F12E-5B75E31F50E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 rot="1545662">
                <a:off x="10055326" y="4989800"/>
                <a:ext cx="554775" cy="554775"/>
              </a:xfrm>
              <a:prstGeom prst="rect">
                <a:avLst/>
              </a:prstGeom>
            </p:spPr>
          </p:pic>
        </p:grpSp>
        <p:pic>
          <p:nvPicPr>
            <p:cNvPr id="22" name="Grafik 21" descr="Enkelt tandhjul med massiv udfyldning">
              <a:extLst>
                <a:ext uri="{FF2B5EF4-FFF2-40B4-BE49-F238E27FC236}">
                  <a16:creationId xmlns:a16="http://schemas.microsoft.com/office/drawing/2014/main" id="{C46E52A7-E572-16B8-260B-3886740D140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1690817">
              <a:off x="9207257" y="4951152"/>
              <a:ext cx="554775" cy="554775"/>
            </a:xfrm>
            <a:prstGeom prst="rect">
              <a:avLst/>
            </a:prstGeom>
          </p:spPr>
        </p:pic>
      </p:grpSp>
      <p:sp>
        <p:nvSpPr>
          <p:cNvPr id="24" name="Pladsholder til indhold 5">
            <a:extLst>
              <a:ext uri="{FF2B5EF4-FFF2-40B4-BE49-F238E27FC236}">
                <a16:creationId xmlns:a16="http://schemas.microsoft.com/office/drawing/2014/main" id="{395645B8-FBD7-BC20-2418-3A93CBA46153}"/>
              </a:ext>
            </a:extLst>
          </p:cNvPr>
          <p:cNvSpPr txBox="1">
            <a:spLocks/>
          </p:cNvSpPr>
          <p:nvPr/>
        </p:nvSpPr>
        <p:spPr>
          <a:xfrm>
            <a:off x="6096000" y="4638107"/>
            <a:ext cx="5640659" cy="13320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>
                <a:latin typeface="Gill Sans MT" panose="020B0502020104020203" pitchFamily="34" charset="0"/>
              </a:rPr>
              <a:t>+10% kunder » +16% omsætning » +16% overskud</a:t>
            </a:r>
            <a:endParaRPr lang="da-DK" sz="1600" dirty="0"/>
          </a:p>
        </p:txBody>
      </p:sp>
    </p:spTree>
    <p:extLst>
      <p:ext uri="{BB962C8B-B14F-4D97-AF65-F5344CB8AC3E}">
        <p14:creationId xmlns:p14="http://schemas.microsoft.com/office/powerpoint/2010/main" val="671302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11" grpId="0" animBg="1"/>
      <p:bldP spid="17" grpId="0" animBg="1"/>
      <p:bldP spid="18" grpId="0" animBg="1"/>
      <p:bldP spid="2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361B11-287B-84C0-CB38-F9DC66688F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ktangel 15">
            <a:extLst>
              <a:ext uri="{FF2B5EF4-FFF2-40B4-BE49-F238E27FC236}">
                <a16:creationId xmlns:a16="http://schemas.microsoft.com/office/drawing/2014/main" id="{F7E4ED1D-5C3B-3A06-6025-DB2E2A289904}"/>
              </a:ext>
            </a:extLst>
          </p:cNvPr>
          <p:cNvSpPr/>
          <p:nvPr/>
        </p:nvSpPr>
        <p:spPr>
          <a:xfrm>
            <a:off x="6096000" y="1967649"/>
            <a:ext cx="5640659" cy="43220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2" name="Pladsholder til slidenummer 1">
            <a:extLst>
              <a:ext uri="{FF2B5EF4-FFF2-40B4-BE49-F238E27FC236}">
                <a16:creationId xmlns:a16="http://schemas.microsoft.com/office/drawing/2014/main" id="{031C476E-0A19-8081-CB0A-9DA8586AEF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41</a:t>
            </a:fld>
            <a:endParaRPr lang="da-DK" noProof="0"/>
          </a:p>
        </p:txBody>
      </p:sp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B040994C-4858-A0D3-2958-A6BE722B3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D1B7DC8D-4B64-F03C-979B-D89769203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drivers: tandhjul</a:t>
            </a:r>
          </a:p>
        </p:txBody>
      </p:sp>
      <p:sp>
        <p:nvSpPr>
          <p:cNvPr id="5" name="Pladsholder til indhold 4">
            <a:extLst>
              <a:ext uri="{FF2B5EF4-FFF2-40B4-BE49-F238E27FC236}">
                <a16:creationId xmlns:a16="http://schemas.microsoft.com/office/drawing/2014/main" id="{D9015CF5-D884-2ABC-AB2F-D2E84B6459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81193" y="1967649"/>
            <a:ext cx="5422390" cy="4322099"/>
          </a:xfrm>
        </p:spPr>
        <p:txBody>
          <a:bodyPr>
            <a:normAutofit/>
          </a:bodyPr>
          <a:lstStyle/>
          <a:p>
            <a:r>
              <a:rPr lang="da-DK" dirty="0"/>
              <a:t>Forbedringer via prissætning og prismodel</a:t>
            </a:r>
          </a:p>
          <a:p>
            <a:pPr lvl="1"/>
            <a:r>
              <a:rPr lang="da-DK" dirty="0">
                <a:hlinkClick r:id="rId2"/>
              </a:rPr>
              <a:t>Sæt prisen rigtigt</a:t>
            </a:r>
            <a:endParaRPr lang="da-DK" dirty="0"/>
          </a:p>
          <a:p>
            <a:pPr lvl="1"/>
            <a:r>
              <a:rPr lang="da-DK" dirty="0" err="1">
                <a:hlinkClick r:id="rId3"/>
              </a:rPr>
              <a:t>Sign-up</a:t>
            </a:r>
            <a:r>
              <a:rPr lang="da-DK" dirty="0">
                <a:hlinkClick r:id="rId3"/>
              </a:rPr>
              <a:t> (abonnement)</a:t>
            </a:r>
            <a:endParaRPr lang="da-DK" dirty="0"/>
          </a:p>
          <a:p>
            <a:r>
              <a:rPr lang="da-DK" dirty="0"/>
              <a:t>Prissætning</a:t>
            </a:r>
          </a:p>
          <a:p>
            <a:pPr lvl="1"/>
            <a:r>
              <a:rPr lang="da-DK" dirty="0"/>
              <a:t>Differentier dine priser</a:t>
            </a:r>
          </a:p>
          <a:p>
            <a:pPr lvl="1"/>
            <a:r>
              <a:rPr lang="da-DK" dirty="0"/>
              <a:t>Sammensætning af pakker</a:t>
            </a:r>
          </a:p>
          <a:p>
            <a:pPr lvl="1"/>
            <a:r>
              <a:rPr lang="da-DK" dirty="0"/>
              <a:t>Undgå rabatter</a:t>
            </a:r>
          </a:p>
          <a:p>
            <a:r>
              <a:rPr lang="da-DK" dirty="0"/>
              <a:t>Abonnement</a:t>
            </a:r>
          </a:p>
          <a:p>
            <a:pPr lvl="1"/>
            <a:r>
              <a:rPr lang="da-DK" dirty="0"/>
              <a:t>Kontinuerlig forretning/omsætning/overskud</a:t>
            </a:r>
          </a:p>
        </p:txBody>
      </p:sp>
      <p:sp>
        <p:nvSpPr>
          <p:cNvPr id="11" name="Rektangel: afrundede hjørner 10">
            <a:extLst>
              <a:ext uri="{FF2B5EF4-FFF2-40B4-BE49-F238E27FC236}">
                <a16:creationId xmlns:a16="http://schemas.microsoft.com/office/drawing/2014/main" id="{8D7F74E0-201B-E7EF-58D6-20A6B67E4C60}"/>
              </a:ext>
            </a:extLst>
          </p:cNvPr>
          <p:cNvSpPr/>
          <p:nvPr/>
        </p:nvSpPr>
        <p:spPr>
          <a:xfrm>
            <a:off x="7300221" y="1717990"/>
            <a:ext cx="3198784" cy="434281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bg2">
                    <a:lumMod val="25000"/>
                  </a:schemeClr>
                </a:solidFill>
              </a:rPr>
              <a:t>2 anbefalede bøger</a:t>
            </a:r>
          </a:p>
        </p:txBody>
      </p:sp>
      <p:sp>
        <p:nvSpPr>
          <p:cNvPr id="12" name="Pladsholder til indhold 5">
            <a:extLst>
              <a:ext uri="{FF2B5EF4-FFF2-40B4-BE49-F238E27FC236}">
                <a16:creationId xmlns:a16="http://schemas.microsoft.com/office/drawing/2014/main" id="{16A1A3CC-24C9-F239-1C16-A87BD2F35A8A}"/>
              </a:ext>
            </a:extLst>
          </p:cNvPr>
          <p:cNvSpPr txBox="1">
            <a:spLocks/>
          </p:cNvSpPr>
          <p:nvPr/>
        </p:nvSpPr>
        <p:spPr>
          <a:xfrm>
            <a:off x="6188417" y="4099083"/>
            <a:ext cx="5422392" cy="13082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a-DK" dirty="0"/>
          </a:p>
        </p:txBody>
      </p:sp>
      <p:pic>
        <p:nvPicPr>
          <p:cNvPr id="7" name="Grafik 6" descr="Tandhjul med massiv udfyldning">
            <a:extLst>
              <a:ext uri="{FF2B5EF4-FFF2-40B4-BE49-F238E27FC236}">
                <a16:creationId xmlns:a16="http://schemas.microsoft.com/office/drawing/2014/main" id="{8D1BE5BA-10CE-31C8-0D6B-CCF37A36AFA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 bwMode="auto">
          <a:xfrm>
            <a:off x="10890807" y="863824"/>
            <a:ext cx="720000" cy="720000"/>
          </a:xfrm>
          <a:prstGeom prst="rect">
            <a:avLst/>
          </a:prstGeom>
        </p:spPr>
      </p:pic>
      <p:pic>
        <p:nvPicPr>
          <p:cNvPr id="9" name="Billede 8">
            <a:extLst>
              <a:ext uri="{FF2B5EF4-FFF2-40B4-BE49-F238E27FC236}">
                <a16:creationId xmlns:a16="http://schemas.microsoft.com/office/drawing/2014/main" id="{7D58527B-D64D-F5F1-6B20-9545F16FEC3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780"/>
          <a:stretch>
            <a:fillRect/>
          </a:stretch>
        </p:blipFill>
        <p:spPr>
          <a:xfrm rot="21350378">
            <a:off x="6505523" y="2480437"/>
            <a:ext cx="2289125" cy="343758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5" name="Billede 24">
            <a:extLst>
              <a:ext uri="{FF2B5EF4-FFF2-40B4-BE49-F238E27FC236}">
                <a16:creationId xmlns:a16="http://schemas.microsoft.com/office/drawing/2014/main" id="{EC20EF91-43DC-ABA7-785A-7BB1F5261C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84999">
            <a:off x="8914924" y="2464745"/>
            <a:ext cx="2360754" cy="343758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429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A62A5E-3360-15CF-028E-572FD329CF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>
            <a:extLst>
              <a:ext uri="{FF2B5EF4-FFF2-40B4-BE49-F238E27FC236}">
                <a16:creationId xmlns:a16="http://schemas.microsoft.com/office/drawing/2014/main" id="{65629E8E-34E0-7401-BF72-6955A7B505B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da-DK" dirty="0"/>
              <a:t>OPGAVE</a:t>
            </a:r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DEC00822-E38E-8D6E-6DE8-801F6FD05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DINE drivers</a:t>
            </a:r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AEA5E86E-3E4F-D92C-23B5-57FCC89D4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3CEDB40E-31EF-06FA-A2D2-D51650D1FA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42</a:t>
            </a:fld>
            <a:endParaRPr lang="da-DK" noProof="0"/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4380A4A7-BDDF-F75C-6AF3-269A8D522D21}"/>
              </a:ext>
            </a:extLst>
          </p:cNvPr>
          <p:cNvSpPr/>
          <p:nvPr/>
        </p:nvSpPr>
        <p:spPr>
          <a:xfrm>
            <a:off x="446536" y="453643"/>
            <a:ext cx="7487557" cy="38643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Brainstorm for at finde alle dine knapper (mindst 20)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 err="1">
                <a:solidFill>
                  <a:schemeClr val="tx2">
                    <a:lumMod val="75000"/>
                  </a:schemeClr>
                </a:solidFill>
              </a:rPr>
              <a:t>Indel</a:t>
            </a: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 herefter i 3 grupper: SALG, OMKOSTNINGER, EFFEKTIVITET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Sortér indenfor hver gruppe – hvad har størst effekt (både ift. vækst, men også ift. fald hvis du skærer)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Fokusér på Top-3 i hver gruppe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Prøv at estimere effekten for hver top-3 – hvis du øger med 10% hvilken effekt har det så?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Alle der har over 10% effekt er relevante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Hvilke 3 af disse har størst effekt på din bundlinje?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Skriv dem ind i din Forretningsplan One-Pager </a:t>
            </a:r>
          </a:p>
          <a:p>
            <a:pPr marL="342900" indent="-342900" algn="ctr">
              <a:buFont typeface="+mj-lt"/>
              <a:buAutoNum type="arabicPeriod"/>
            </a:pPr>
            <a:endParaRPr lang="da-DK" dirty="0">
              <a:solidFill>
                <a:schemeClr val="tx2">
                  <a:lumMod val="75000"/>
                </a:schemeClr>
              </a:solidFill>
            </a:endParaRPr>
          </a:p>
          <a:p>
            <a:pPr marL="800100" lvl="1" indent="-342900" algn="ctr">
              <a:buFont typeface="+mj-lt"/>
              <a:buAutoNum type="arabicPeriod"/>
            </a:pPr>
            <a:endParaRPr lang="da-DK" dirty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 algn="ctr">
              <a:buFont typeface="+mj-lt"/>
              <a:buAutoNum type="arabicPeriod"/>
            </a:pPr>
            <a:endParaRPr lang="da-DK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" name="Grafik 2" descr="Tandhjul med massiv udfyldning">
            <a:extLst>
              <a:ext uri="{FF2B5EF4-FFF2-40B4-BE49-F238E27FC236}">
                <a16:creationId xmlns:a16="http://schemas.microsoft.com/office/drawing/2014/main" id="{BFE119BE-9B50-C26A-0F03-E3E39F2FC19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 bwMode="auto">
          <a:xfrm>
            <a:off x="9448910" y="2979000"/>
            <a:ext cx="900000" cy="900000"/>
          </a:xfrm>
          <a:prstGeom prst="rect">
            <a:avLst/>
          </a:prstGeom>
        </p:spPr>
      </p:pic>
      <p:graphicFrame>
        <p:nvGraphicFramePr>
          <p:cNvPr id="7" name="Tabel 6">
            <a:extLst>
              <a:ext uri="{FF2B5EF4-FFF2-40B4-BE49-F238E27FC236}">
                <a16:creationId xmlns:a16="http://schemas.microsoft.com/office/drawing/2014/main" id="{1DF99FA0-AEA6-3309-5599-A81A396A20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074175"/>
              </p:ext>
            </p:extLst>
          </p:nvPr>
        </p:nvGraphicFramePr>
        <p:xfrm>
          <a:off x="550622" y="3484880"/>
          <a:ext cx="7178040" cy="26212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392680">
                  <a:extLst>
                    <a:ext uri="{9D8B030D-6E8A-4147-A177-3AD203B41FA5}">
                      <a16:colId xmlns:a16="http://schemas.microsoft.com/office/drawing/2014/main" val="2461052792"/>
                    </a:ext>
                  </a:extLst>
                </a:gridCol>
                <a:gridCol w="2392680">
                  <a:extLst>
                    <a:ext uri="{9D8B030D-6E8A-4147-A177-3AD203B41FA5}">
                      <a16:colId xmlns:a16="http://schemas.microsoft.com/office/drawing/2014/main" val="1098427831"/>
                    </a:ext>
                  </a:extLst>
                </a:gridCol>
                <a:gridCol w="2392680">
                  <a:extLst>
                    <a:ext uri="{9D8B030D-6E8A-4147-A177-3AD203B41FA5}">
                      <a16:colId xmlns:a16="http://schemas.microsoft.com/office/drawing/2014/main" val="3722543917"/>
                    </a:ext>
                  </a:extLst>
                </a:gridCol>
              </a:tblGrid>
              <a:tr h="345440">
                <a:tc>
                  <a:txBody>
                    <a:bodyPr/>
                    <a:lstStyle/>
                    <a:p>
                      <a:r>
                        <a:rPr lang="da-DK" sz="1000" dirty="0"/>
                        <a:t>SALG (beholde eller vækst)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a-DK" sz="1000" dirty="0"/>
                        <a:t>OMKOSTNING (beholde eller fald)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a-DK" sz="1000" dirty="0"/>
                        <a:t>EFFEKTIVITET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7404105"/>
                  </a:ext>
                </a:extLst>
              </a:tr>
              <a:tr h="345440">
                <a:tc>
                  <a:txBody>
                    <a:bodyPr/>
                    <a:lstStyle/>
                    <a:p>
                      <a:r>
                        <a:rPr lang="da-DK" sz="1000" dirty="0"/>
                        <a:t>FB </a:t>
                      </a:r>
                      <a:r>
                        <a:rPr lang="da-DK" sz="1000" dirty="0" err="1"/>
                        <a:t>Ads</a:t>
                      </a:r>
                      <a:r>
                        <a:rPr lang="da-DK" sz="1000" dirty="0"/>
                        <a:t> (Kroniske skader): +10% giver +15% flere klienter (dog max 4t/</a:t>
                      </a:r>
                      <a:r>
                        <a:rPr lang="da-DK" sz="1000" dirty="0" err="1"/>
                        <a:t>mnd</a:t>
                      </a:r>
                      <a:r>
                        <a:rPr lang="da-DK" sz="10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a-DK" sz="1000" dirty="0"/>
                        <a:t>Flyt klinik hjem: Spare </a:t>
                      </a:r>
                      <a:r>
                        <a:rPr lang="da-DK" sz="1000" dirty="0" err="1"/>
                        <a:t>lokaleomk</a:t>
                      </a:r>
                      <a:r>
                        <a:rPr lang="da-DK" sz="1000" dirty="0"/>
                        <a:t>. men tvivl om brand opfattelse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a-DK" sz="1000" dirty="0"/>
                        <a:t>Lange forløb: 10% flere sparer 20% tid med at finde til korte forløb (akutte)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2352244"/>
                  </a:ext>
                </a:extLst>
              </a:tr>
              <a:tr h="345440">
                <a:tc>
                  <a:txBody>
                    <a:bodyPr/>
                    <a:lstStyle/>
                    <a:p>
                      <a:r>
                        <a:rPr lang="da-DK" sz="1000" dirty="0"/>
                        <a:t>Holdtræning: Hvis flere end 3 personer så bedre timepris end hvis enkeltbehandling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a-DK" sz="1000" dirty="0"/>
                        <a:t>Klienter selv lagen med – spare papir til briks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a-DK" sz="1000" dirty="0"/>
                        <a:t>Brug hver 2. mandag eftermiddag (få klienter) til organiske opslag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6252782"/>
                  </a:ext>
                </a:extLst>
              </a:tr>
              <a:tr h="345440">
                <a:tc>
                  <a:txBody>
                    <a:bodyPr/>
                    <a:lstStyle/>
                    <a:p>
                      <a:r>
                        <a:rPr lang="da-DK" sz="1000" dirty="0"/>
                        <a:t>Sponsor i klub: Hvis fjerne så miste 25% af sportsskader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000" dirty="0"/>
                        <a:t>Køb billigere massageolie – kun spare 500/</a:t>
                      </a:r>
                      <a:r>
                        <a:rPr lang="da-DK" sz="1000" dirty="0" err="1"/>
                        <a:t>mnd</a:t>
                      </a:r>
                      <a:endParaRPr lang="da-DK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a-DK" sz="1000" dirty="0"/>
                        <a:t>Blokér onsdag i kalender – tvinger klienter til andre så bedre sammenhæng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5147199"/>
                  </a:ext>
                </a:extLst>
              </a:tr>
              <a:tr h="345440">
                <a:tc>
                  <a:txBody>
                    <a:bodyPr/>
                    <a:lstStyle/>
                    <a:p>
                      <a:r>
                        <a:rPr lang="da-DK" sz="1000" dirty="0"/>
                        <a:t>Flere organiske FB opslag: Kender ikke effekt – må undersøge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000" dirty="0"/>
                        <a:t>Skifte forsikringsselskab – kun spare 2.000</a:t>
                      </a:r>
                    </a:p>
                    <a:p>
                      <a:endParaRPr lang="da-DK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a-DK" sz="1000" dirty="0"/>
                        <a:t>Skær 5 min af behandlingstid – plads til 1 klient pr. dag (men kvalitet?)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9762249"/>
                  </a:ext>
                </a:extLst>
              </a:tr>
              <a:tr h="345440">
                <a:tc>
                  <a:txBody>
                    <a:bodyPr/>
                    <a:lstStyle/>
                    <a:p>
                      <a:r>
                        <a:rPr lang="da-DK" sz="1000" dirty="0"/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a-DK" sz="1000" dirty="0"/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a-DK" sz="1000" dirty="0"/>
                        <a:t>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9375306"/>
                  </a:ext>
                </a:extLst>
              </a:tr>
              <a:tr h="345440">
                <a:tc>
                  <a:txBody>
                    <a:bodyPr/>
                    <a:lstStyle/>
                    <a:p>
                      <a:r>
                        <a:rPr lang="da-DK" sz="1000" dirty="0"/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a-DK" sz="1000" dirty="0"/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a-DK" sz="1000" dirty="0"/>
                        <a:t>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39082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1968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1A0E04-ECF3-6236-E168-004DBD4C80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>
            <a:extLst>
              <a:ext uri="{FF2B5EF4-FFF2-40B4-BE49-F238E27FC236}">
                <a16:creationId xmlns:a16="http://schemas.microsoft.com/office/drawing/2014/main" id="{69E76891-B8A0-D982-9330-FAD70886A822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da-DK" dirty="0"/>
              <a:t>OPGAVE</a:t>
            </a:r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A517CE80-F067-98E1-BCF5-607C03193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SKRIV DIN MISSION</a:t>
            </a:r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C3B2CC84-3249-0F3A-D568-3686F5CBA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FD3F322C-C9A2-2DED-F42C-5A4D6AD16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43</a:t>
            </a:fld>
            <a:endParaRPr lang="da-DK" noProof="0"/>
          </a:p>
        </p:txBody>
      </p:sp>
      <p:pic>
        <p:nvPicPr>
          <p:cNvPr id="12" name="Grafik 11" descr="Badge Hjerte med massiv udfyldning">
            <a:extLst>
              <a:ext uri="{FF2B5EF4-FFF2-40B4-BE49-F238E27FC236}">
                <a16:creationId xmlns:a16="http://schemas.microsoft.com/office/drawing/2014/main" id="{65CCEE3A-2C00-125F-9630-7C30A8EF02F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 bwMode="auto">
          <a:xfrm>
            <a:off x="9538910" y="3069000"/>
            <a:ext cx="720000" cy="720000"/>
          </a:xfrm>
          <a:prstGeom prst="rect">
            <a:avLst/>
          </a:prstGeom>
        </p:spPr>
      </p:pic>
      <p:pic>
        <p:nvPicPr>
          <p:cNvPr id="14" name="Billede 13">
            <a:extLst>
              <a:ext uri="{FF2B5EF4-FFF2-40B4-BE49-F238E27FC236}">
                <a16:creationId xmlns:a16="http://schemas.microsoft.com/office/drawing/2014/main" id="{EB9FF832-A021-73AC-1BDD-DF6707FCEE7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107" r="21209" b="-540"/>
          <a:stretch>
            <a:fillRect/>
          </a:stretch>
        </p:blipFill>
        <p:spPr>
          <a:xfrm>
            <a:off x="8052358" y="446438"/>
            <a:ext cx="3693106" cy="4852089"/>
          </a:xfrm>
          <a:prstGeom prst="rect">
            <a:avLst/>
          </a:prstGeom>
        </p:spPr>
      </p:pic>
      <p:sp>
        <p:nvSpPr>
          <p:cNvPr id="15" name="Rektangel: afrundede hjørner 14">
            <a:extLst>
              <a:ext uri="{FF2B5EF4-FFF2-40B4-BE49-F238E27FC236}">
                <a16:creationId xmlns:a16="http://schemas.microsoft.com/office/drawing/2014/main" id="{F4939E8D-4821-DF4A-3854-D9BBEB834B59}"/>
              </a:ext>
            </a:extLst>
          </p:cNvPr>
          <p:cNvSpPr/>
          <p:nvPr/>
        </p:nvSpPr>
        <p:spPr>
          <a:xfrm>
            <a:off x="8299518" y="501151"/>
            <a:ext cx="3198784" cy="679731"/>
          </a:xfrm>
          <a:prstGeom prst="roundRect">
            <a:avLst/>
          </a:prstGeom>
          <a:ln/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Eksempel: BFF - </a:t>
            </a:r>
            <a:r>
              <a:rPr lang="da-DK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ByensFineFys</a:t>
            </a:r>
            <a:endParaRPr lang="da-DK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Billede 3">
            <a:extLst>
              <a:ext uri="{FF2B5EF4-FFF2-40B4-BE49-F238E27FC236}">
                <a16:creationId xmlns:a16="http://schemas.microsoft.com/office/drawing/2014/main" id="{E380A026-63AB-9C0E-4E90-A8CA70E267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7792" y="501151"/>
            <a:ext cx="3968208" cy="57520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Billede 7">
            <a:extLst>
              <a:ext uri="{FF2B5EF4-FFF2-40B4-BE49-F238E27FC236}">
                <a16:creationId xmlns:a16="http://schemas.microsoft.com/office/drawing/2014/main" id="{6E9C87D9-FA81-53CA-62E4-A047E504F1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49431" y="586527"/>
            <a:ext cx="3972448" cy="57520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63C60CA2-483F-478F-A837-109540E409B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853415" y="4572000"/>
            <a:ext cx="5364480" cy="1076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276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885ADA-522C-E7C8-4A6A-1F287415A9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ktangel 10">
            <a:extLst>
              <a:ext uri="{FF2B5EF4-FFF2-40B4-BE49-F238E27FC236}">
                <a16:creationId xmlns:a16="http://schemas.microsoft.com/office/drawing/2014/main" id="{12A533C3-17BA-BE41-C55F-46B0712BE2B1}"/>
              </a:ext>
            </a:extLst>
          </p:cNvPr>
          <p:cNvSpPr/>
          <p:nvPr/>
        </p:nvSpPr>
        <p:spPr>
          <a:xfrm>
            <a:off x="445728" y="606340"/>
            <a:ext cx="11300544" cy="125717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107F16D-878A-FE40-A125-1EF7E52742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da-DK" i="1" dirty="0">
                <a:solidFill>
                  <a:schemeClr val="accent1">
                    <a:lumMod val="50000"/>
                  </a:schemeClr>
                </a:solidFill>
              </a:rPr>
              <a:t>HVAD SKAL DU SKRUE PÅ?</a:t>
            </a:r>
          </a:p>
        </p:txBody>
      </p:sp>
      <p:graphicFrame>
        <p:nvGraphicFramePr>
          <p:cNvPr id="16" name="Pladsholder til indhold 4" descr="SmartArt-objekt">
            <a:extLst>
              <a:ext uri="{FF2B5EF4-FFF2-40B4-BE49-F238E27FC236}">
                <a16:creationId xmlns:a16="http://schemas.microsoft.com/office/drawing/2014/main" id="{EF8B4649-23B7-AC55-E7AE-82387CECC30F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445728" y="2234656"/>
          <a:ext cx="5964851" cy="38936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2622FBEE-2FCE-E748-F84E-2653CDCC50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19943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dirty="0"/>
              <a:t>Den levende </a:t>
            </a:r>
            <a:r>
              <a:rPr lang="da-DK" b="1" dirty="0"/>
              <a:t>forretningsplan</a:t>
            </a:r>
            <a:r>
              <a:rPr lang="da-DK" dirty="0"/>
              <a:t> for solo-selvstændige og iværksættere</a:t>
            </a:r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425D48A0-C783-63CF-FB41-F43C342C2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5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457200" rtl="0">
              <a:spcAft>
                <a:spcPts val="600"/>
              </a:spcAft>
            </a:pPr>
            <a:fld id="{3A98EE3D-8CD1-4C3F-BD1C-C98C9596463C}" type="slidenum">
              <a:rPr lang="da-DK" smtClean="0"/>
              <a:pPr defTabSz="457200" rtl="0">
                <a:spcAft>
                  <a:spcPts val="600"/>
                </a:spcAft>
              </a:pPr>
              <a:t>44</a:t>
            </a:fld>
            <a:endParaRPr lang="da-DK" dirty="0"/>
          </a:p>
        </p:txBody>
      </p:sp>
      <p:sp>
        <p:nvSpPr>
          <p:cNvPr id="9" name="Rektangel 8">
            <a:extLst>
              <a:ext uri="{FF2B5EF4-FFF2-40B4-BE49-F238E27FC236}">
                <a16:creationId xmlns:a16="http://schemas.microsoft.com/office/drawing/2014/main" id="{0A43C4FE-1F8E-C6D9-09AF-FF3D0CC2A0CC}"/>
              </a:ext>
            </a:extLst>
          </p:cNvPr>
          <p:cNvSpPr/>
          <p:nvPr/>
        </p:nvSpPr>
        <p:spPr>
          <a:xfrm>
            <a:off x="6542605" y="2234656"/>
            <a:ext cx="5203667" cy="389368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5" name="Billede 4">
            <a:extLst>
              <a:ext uri="{FF2B5EF4-FFF2-40B4-BE49-F238E27FC236}">
                <a16:creationId xmlns:a16="http://schemas.microsoft.com/office/drawing/2014/main" id="{068D0EEC-56DF-26CC-90F8-A8B66C62A7C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82072">
            <a:off x="7933354" y="2426288"/>
            <a:ext cx="2422167" cy="35104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81F53EE3-D638-6BAF-3962-CA5527EF5931}"/>
              </a:ext>
            </a:extLst>
          </p:cNvPr>
          <p:cNvPicPr>
            <a:picLocks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287146">
            <a:off x="7691373" y="4744127"/>
            <a:ext cx="2810945" cy="832477"/>
          </a:xfrm>
          <a:prstGeom prst="rect">
            <a:avLst/>
          </a:prstGeom>
        </p:spPr>
      </p:pic>
      <p:pic>
        <p:nvPicPr>
          <p:cNvPr id="6" name="Grafik 5" descr="Badge Tick1 med massiv udfyldning">
            <a:extLst>
              <a:ext uri="{FF2B5EF4-FFF2-40B4-BE49-F238E27FC236}">
                <a16:creationId xmlns:a16="http://schemas.microsoft.com/office/drawing/2014/main" id="{B0E8A199-FC74-DCBE-93EF-AE8A57C4376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628205" y="452179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32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E938EA8-0AB9-4A72-EC2C-2B51501DA4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ktangel 10">
            <a:extLst>
              <a:ext uri="{FF2B5EF4-FFF2-40B4-BE49-F238E27FC236}">
                <a16:creationId xmlns:a16="http://schemas.microsoft.com/office/drawing/2014/main" id="{4F308096-BAEF-7D16-87D9-E4C25AFFCA2B}"/>
              </a:ext>
            </a:extLst>
          </p:cNvPr>
          <p:cNvSpPr/>
          <p:nvPr/>
        </p:nvSpPr>
        <p:spPr>
          <a:xfrm>
            <a:off x="445728" y="606340"/>
            <a:ext cx="11300544" cy="125717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20291091-27A7-DD46-8F75-858CF6F7AA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da-DK" i="1" dirty="0">
                <a:solidFill>
                  <a:schemeClr val="accent1">
                    <a:lumMod val="50000"/>
                  </a:schemeClr>
                </a:solidFill>
              </a:rPr>
              <a:t>HVAD SKAL DU GØRE NU?</a:t>
            </a:r>
          </a:p>
        </p:txBody>
      </p:sp>
      <p:graphicFrame>
        <p:nvGraphicFramePr>
          <p:cNvPr id="16" name="Pladsholder til indhold 4" descr="SmartArt-objekt">
            <a:extLst>
              <a:ext uri="{FF2B5EF4-FFF2-40B4-BE49-F238E27FC236}">
                <a16:creationId xmlns:a16="http://schemas.microsoft.com/office/drawing/2014/main" id="{F0FBDBEC-E216-2C78-3188-5AEE57826436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132363470"/>
              </p:ext>
            </p:extLst>
          </p:nvPr>
        </p:nvGraphicFramePr>
        <p:xfrm>
          <a:off x="445728" y="2234656"/>
          <a:ext cx="5964851" cy="38936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2A27D293-3FA7-18BD-3417-14F176DCC4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19943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dirty="0"/>
              <a:t>Den levende </a:t>
            </a:r>
            <a:r>
              <a:rPr lang="da-DK" b="1" dirty="0"/>
              <a:t>forretningsplan</a:t>
            </a:r>
            <a:r>
              <a:rPr lang="da-DK" dirty="0"/>
              <a:t> for solo-selvstændige og iværksættere</a:t>
            </a:r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5DAA1DC5-FD81-1E98-6C54-10160806E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5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457200" rtl="0">
              <a:spcAft>
                <a:spcPts val="600"/>
              </a:spcAft>
            </a:pPr>
            <a:fld id="{3A98EE3D-8CD1-4C3F-BD1C-C98C9596463C}" type="slidenum">
              <a:rPr lang="da-DK" smtClean="0"/>
              <a:pPr defTabSz="457200" rtl="0">
                <a:spcAft>
                  <a:spcPts val="600"/>
                </a:spcAft>
              </a:pPr>
              <a:t>45</a:t>
            </a:fld>
            <a:endParaRPr lang="da-DK" dirty="0"/>
          </a:p>
        </p:txBody>
      </p:sp>
      <p:sp>
        <p:nvSpPr>
          <p:cNvPr id="9" name="Rektangel 8">
            <a:extLst>
              <a:ext uri="{FF2B5EF4-FFF2-40B4-BE49-F238E27FC236}">
                <a16:creationId xmlns:a16="http://schemas.microsoft.com/office/drawing/2014/main" id="{D1372B17-145E-8DF7-BEA8-D86D18DDAF51}"/>
              </a:ext>
            </a:extLst>
          </p:cNvPr>
          <p:cNvSpPr/>
          <p:nvPr/>
        </p:nvSpPr>
        <p:spPr>
          <a:xfrm>
            <a:off x="6542605" y="2234656"/>
            <a:ext cx="5203667" cy="389368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5" name="Billede 4">
            <a:extLst>
              <a:ext uri="{FF2B5EF4-FFF2-40B4-BE49-F238E27FC236}">
                <a16:creationId xmlns:a16="http://schemas.microsoft.com/office/drawing/2014/main" id="{385D0E11-530F-2F1B-B8B1-E1A60342621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82072">
            <a:off x="7933354" y="2426288"/>
            <a:ext cx="2422167" cy="35104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B16EF823-841A-BE22-B6E7-74A0BC34B3F6}"/>
              </a:ext>
            </a:extLst>
          </p:cNvPr>
          <p:cNvPicPr>
            <a:picLocks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287146">
            <a:off x="7442512" y="5129029"/>
            <a:ext cx="3021566" cy="874791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0839EBB8-E418-EE09-D58E-A28CB0EE44DA}"/>
              </a:ext>
            </a:extLst>
          </p:cNvPr>
          <p:cNvPicPr>
            <a:picLocks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287146">
            <a:off x="9365599" y="3204059"/>
            <a:ext cx="1194765" cy="1655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993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A6D3165-8EE2-3E99-8F94-81AA16027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da-DK" dirty="0"/>
              <a:t>Din dagligdag?</a:t>
            </a:r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A43F1B5D-C7AB-6E9A-BCE2-C72301EBBB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F603CDE5-C1D8-4EDD-870F-A498BAFA520F}" type="slidenum">
              <a:rPr lang="da-DK" noProof="0" smtClean="0"/>
              <a:t>46</a:t>
            </a:fld>
            <a:endParaRPr lang="da-DK" noProof="0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94C02569-EF75-DBD4-72A4-03898C387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pic>
        <p:nvPicPr>
          <p:cNvPr id="13" name="Billede 12">
            <a:extLst>
              <a:ext uri="{FF2B5EF4-FFF2-40B4-BE49-F238E27FC236}">
                <a16:creationId xmlns:a16="http://schemas.microsoft.com/office/drawing/2014/main" id="{0570FD7B-C575-5D77-D97B-15CC032FB65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527" b="40566"/>
          <a:stretch>
            <a:fillRect/>
          </a:stretch>
        </p:blipFill>
        <p:spPr>
          <a:xfrm rot="341715">
            <a:off x="5892919" y="1225431"/>
            <a:ext cx="5508539" cy="30538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5" name="Billede 14">
            <a:extLst>
              <a:ext uri="{FF2B5EF4-FFF2-40B4-BE49-F238E27FC236}">
                <a16:creationId xmlns:a16="http://schemas.microsoft.com/office/drawing/2014/main" id="{049AFC67-A886-1E72-384C-62922FE3F18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623" r="10937" b="38179"/>
          <a:stretch>
            <a:fillRect/>
          </a:stretch>
        </p:blipFill>
        <p:spPr>
          <a:xfrm rot="21340795">
            <a:off x="985520" y="1096535"/>
            <a:ext cx="5212080" cy="30538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12716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8DCA53-2903-8A13-0DA7-F7B1EEC241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ktangel 18">
            <a:extLst>
              <a:ext uri="{FF2B5EF4-FFF2-40B4-BE49-F238E27FC236}">
                <a16:creationId xmlns:a16="http://schemas.microsoft.com/office/drawing/2014/main" id="{388D3280-6FF5-E073-440D-14257CE2649C}"/>
              </a:ext>
            </a:extLst>
          </p:cNvPr>
          <p:cNvSpPr/>
          <p:nvPr/>
        </p:nvSpPr>
        <p:spPr>
          <a:xfrm>
            <a:off x="472145" y="2028981"/>
            <a:ext cx="5640659" cy="43220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" name="Pladsholder til slidenummer 1">
            <a:extLst>
              <a:ext uri="{FF2B5EF4-FFF2-40B4-BE49-F238E27FC236}">
                <a16:creationId xmlns:a16="http://schemas.microsoft.com/office/drawing/2014/main" id="{64B18B0F-539D-8679-FABA-5A1F5A8C4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47</a:t>
            </a:fld>
            <a:endParaRPr lang="da-DK" noProof="0"/>
          </a:p>
        </p:txBody>
      </p:sp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91BE2E6A-024A-0EC6-4E55-73B3EECC7E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BE51638D-0D8D-A1F0-B293-BA65634EC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action: fokus</a:t>
            </a:r>
          </a:p>
        </p:txBody>
      </p:sp>
      <p:sp>
        <p:nvSpPr>
          <p:cNvPr id="8" name="Pladsholder til indhold 7">
            <a:extLst>
              <a:ext uri="{FF2B5EF4-FFF2-40B4-BE49-F238E27FC236}">
                <a16:creationId xmlns:a16="http://schemas.microsoft.com/office/drawing/2014/main" id="{29DEA0F0-56A0-792B-4851-5FB35F1EEB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4267" y="2228003"/>
            <a:ext cx="5296542" cy="4195911"/>
          </a:xfrm>
        </p:spPr>
        <p:txBody>
          <a:bodyPr>
            <a:normAutofit/>
          </a:bodyPr>
          <a:lstStyle/>
          <a:p>
            <a:r>
              <a:rPr lang="da-DK" dirty="0"/>
              <a:t>Daglig drift æder al din tid og du flakker mellem opgaverne</a:t>
            </a:r>
          </a:p>
          <a:p>
            <a:endParaRPr lang="da-DK" dirty="0"/>
          </a:p>
          <a:p>
            <a:r>
              <a:rPr lang="da-DK" dirty="0"/>
              <a:t>Vigtigt at holde FOKUS</a:t>
            </a:r>
          </a:p>
          <a:p>
            <a:r>
              <a:rPr lang="da-DK" dirty="0"/>
              <a:t>Fokusér på det </a:t>
            </a:r>
            <a:r>
              <a:rPr lang="da-DK" u="sng" dirty="0"/>
              <a:t>vigtigste</a:t>
            </a:r>
          </a:p>
          <a:p>
            <a:r>
              <a:rPr lang="da-DK" dirty="0"/>
              <a:t>Fokusér på </a:t>
            </a:r>
            <a:r>
              <a:rPr lang="da-DK" u="sng" dirty="0"/>
              <a:t>én ting ad gangen </a:t>
            </a:r>
            <a:r>
              <a:rPr lang="da-DK" dirty="0"/>
              <a:t>(gør færdig)</a:t>
            </a:r>
          </a:p>
          <a:p>
            <a:r>
              <a:rPr lang="da-DK" dirty="0"/>
              <a:t>Fokusér også på det svære</a:t>
            </a:r>
          </a:p>
          <a:p>
            <a:r>
              <a:rPr lang="da-DK" dirty="0"/>
              <a:t>Fokusér i en periode (kampagne)</a:t>
            </a:r>
          </a:p>
          <a:p>
            <a:endParaRPr lang="da-DK" dirty="0"/>
          </a:p>
          <a:p>
            <a:r>
              <a:rPr lang="da-DK" dirty="0"/>
              <a:t>Du kan ikke alt!</a:t>
            </a:r>
          </a:p>
          <a:p>
            <a:endParaRPr lang="da-DK" dirty="0"/>
          </a:p>
        </p:txBody>
      </p:sp>
      <p:sp>
        <p:nvSpPr>
          <p:cNvPr id="10" name="Pladsholder til indhold 5">
            <a:extLst>
              <a:ext uri="{FF2B5EF4-FFF2-40B4-BE49-F238E27FC236}">
                <a16:creationId xmlns:a16="http://schemas.microsoft.com/office/drawing/2014/main" id="{BDC89830-470B-A2C7-D04E-4E33F71A744C}"/>
              </a:ext>
            </a:extLst>
          </p:cNvPr>
          <p:cNvSpPr txBox="1">
            <a:spLocks/>
          </p:cNvSpPr>
          <p:nvPr/>
        </p:nvSpPr>
        <p:spPr>
          <a:xfrm>
            <a:off x="673608" y="2604681"/>
            <a:ext cx="5422392" cy="36877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Intenst 2 måneders fokus på 1 målgruppe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Du kommer i dybden med målgruppen – lærer dem at kende (</a:t>
            </a:r>
            <a:r>
              <a:rPr lang="da-DK" sz="1600" dirty="0" err="1"/>
              <a:t>pains</a:t>
            </a:r>
            <a:r>
              <a:rPr lang="da-DK" sz="1600" dirty="0"/>
              <a:t>, marked, økonomi, persontyper)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Du bliver skarp på USP’er mm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Præcis markedsføring (</a:t>
            </a:r>
            <a:r>
              <a:rPr lang="da-DK" sz="1600" dirty="0" err="1"/>
              <a:t>isf</a:t>
            </a:r>
            <a:r>
              <a:rPr lang="da-DK" sz="1600" dirty="0"/>
              <a:t>. One </a:t>
            </a:r>
            <a:r>
              <a:rPr lang="da-DK" sz="1600" dirty="0" err="1"/>
              <a:t>Size</a:t>
            </a:r>
            <a:r>
              <a:rPr lang="da-DK" sz="1600" dirty="0"/>
              <a:t> </a:t>
            </a:r>
            <a:r>
              <a:rPr lang="da-DK" sz="1600" dirty="0" err="1"/>
              <a:t>Fits</a:t>
            </a:r>
            <a:r>
              <a:rPr lang="da-DK" sz="1600" dirty="0"/>
              <a:t> Nobody)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Du kommer hele din proces igennem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endParaRPr lang="da-DK" sz="1600" dirty="0"/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Bagefter kan du bruge 80% til næste målgruppe</a:t>
            </a:r>
          </a:p>
        </p:txBody>
      </p:sp>
      <p:sp>
        <p:nvSpPr>
          <p:cNvPr id="15" name="Rektangel: afrundede hjørner 14">
            <a:extLst>
              <a:ext uri="{FF2B5EF4-FFF2-40B4-BE49-F238E27FC236}">
                <a16:creationId xmlns:a16="http://schemas.microsoft.com/office/drawing/2014/main" id="{9132CC94-E427-B553-B4F1-6E3B3F725825}"/>
              </a:ext>
            </a:extLst>
          </p:cNvPr>
          <p:cNvSpPr/>
          <p:nvPr/>
        </p:nvSpPr>
        <p:spPr>
          <a:xfrm>
            <a:off x="1785410" y="2163853"/>
            <a:ext cx="3198784" cy="434281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bg2">
                    <a:lumMod val="25000"/>
                  </a:schemeClr>
                </a:solidFill>
              </a:rPr>
              <a:t>Kampagne - Eksempel</a:t>
            </a:r>
          </a:p>
        </p:txBody>
      </p:sp>
      <p:sp>
        <p:nvSpPr>
          <p:cNvPr id="20" name="Pladsholder til indhold 5">
            <a:extLst>
              <a:ext uri="{FF2B5EF4-FFF2-40B4-BE49-F238E27FC236}">
                <a16:creationId xmlns:a16="http://schemas.microsoft.com/office/drawing/2014/main" id="{3A0D83FB-6BF1-75E7-E1F7-237A626FA8D0}"/>
              </a:ext>
            </a:extLst>
          </p:cNvPr>
          <p:cNvSpPr txBox="1">
            <a:spLocks/>
          </p:cNvSpPr>
          <p:nvPr/>
        </p:nvSpPr>
        <p:spPr>
          <a:xfrm>
            <a:off x="673608" y="4169098"/>
            <a:ext cx="5422392" cy="13082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a-DK" dirty="0"/>
          </a:p>
        </p:txBody>
      </p:sp>
      <p:pic>
        <p:nvPicPr>
          <p:cNvPr id="6" name="Grafik 5" descr="Zoom ind med massiv udfyldning">
            <a:extLst>
              <a:ext uri="{FF2B5EF4-FFF2-40B4-BE49-F238E27FC236}">
                <a16:creationId xmlns:a16="http://schemas.microsoft.com/office/drawing/2014/main" id="{9EB3E52D-EFC6-0D2E-BB06-6A961CB6483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 bwMode="auto">
          <a:xfrm>
            <a:off x="10890807" y="863824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937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nummer 1">
            <a:extLst>
              <a:ext uri="{FF2B5EF4-FFF2-40B4-BE49-F238E27FC236}">
                <a16:creationId xmlns:a16="http://schemas.microsoft.com/office/drawing/2014/main" id="{2850D96B-C504-8235-4A2D-32E05EB2C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48</a:t>
            </a:fld>
            <a:endParaRPr lang="da-DK" noProof="0"/>
          </a:p>
        </p:txBody>
      </p:sp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FDB9AEBF-1A0D-5177-75B8-D5823C54B0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8D532C25-A839-0573-7386-0FF5F5B34D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action: fokus</a:t>
            </a:r>
          </a:p>
        </p:txBody>
      </p:sp>
      <p:graphicFrame>
        <p:nvGraphicFramePr>
          <p:cNvPr id="11" name="Pladsholder til indhold 10">
            <a:extLst>
              <a:ext uri="{FF2B5EF4-FFF2-40B4-BE49-F238E27FC236}">
                <a16:creationId xmlns:a16="http://schemas.microsoft.com/office/drawing/2014/main" id="{BBF2F214-87B9-F61A-CA26-7365AAA4F4B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1316026"/>
              </p:ext>
            </p:extLst>
          </p:nvPr>
        </p:nvGraphicFramePr>
        <p:xfrm>
          <a:off x="581025" y="2181225"/>
          <a:ext cx="11029950" cy="365760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2205990">
                  <a:extLst>
                    <a:ext uri="{9D8B030D-6E8A-4147-A177-3AD203B41FA5}">
                      <a16:colId xmlns:a16="http://schemas.microsoft.com/office/drawing/2014/main" val="3398527494"/>
                    </a:ext>
                  </a:extLst>
                </a:gridCol>
                <a:gridCol w="2205990">
                  <a:extLst>
                    <a:ext uri="{9D8B030D-6E8A-4147-A177-3AD203B41FA5}">
                      <a16:colId xmlns:a16="http://schemas.microsoft.com/office/drawing/2014/main" val="4141429914"/>
                    </a:ext>
                  </a:extLst>
                </a:gridCol>
                <a:gridCol w="2205990">
                  <a:extLst>
                    <a:ext uri="{9D8B030D-6E8A-4147-A177-3AD203B41FA5}">
                      <a16:colId xmlns:a16="http://schemas.microsoft.com/office/drawing/2014/main" val="1209346171"/>
                    </a:ext>
                  </a:extLst>
                </a:gridCol>
                <a:gridCol w="2205990">
                  <a:extLst>
                    <a:ext uri="{9D8B030D-6E8A-4147-A177-3AD203B41FA5}">
                      <a16:colId xmlns:a16="http://schemas.microsoft.com/office/drawing/2014/main" val="1339315233"/>
                    </a:ext>
                  </a:extLst>
                </a:gridCol>
                <a:gridCol w="2205990">
                  <a:extLst>
                    <a:ext uri="{9D8B030D-6E8A-4147-A177-3AD203B41FA5}">
                      <a16:colId xmlns:a16="http://schemas.microsoft.com/office/drawing/2014/main" val="40942573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da-DK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1) Cash-</a:t>
                      </a:r>
                      <a:r>
                        <a:rPr lang="da-DK" dirty="0" err="1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Cow</a:t>
                      </a:r>
                      <a:endParaRPr lang="da-DK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da-DK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HUSK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2) Stjerne</a:t>
                      </a:r>
                    </a:p>
                    <a:p>
                      <a:pPr algn="ctr"/>
                      <a:r>
                        <a:rPr lang="da-DK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Giv energi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3) Optimér</a:t>
                      </a:r>
                    </a:p>
                    <a:p>
                      <a:pPr algn="ctr"/>
                      <a:r>
                        <a:rPr lang="da-DK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Ryd op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4) Ny stjerne</a:t>
                      </a:r>
                    </a:p>
                    <a:p>
                      <a:pPr algn="ctr"/>
                      <a:r>
                        <a:rPr lang="da-DK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Hold øje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5) Vedligehold</a:t>
                      </a:r>
                    </a:p>
                    <a:p>
                      <a:pPr algn="ctr"/>
                      <a:r>
                        <a:rPr lang="da-DK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Fundament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483019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a-DK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Husk altid dine vigtigste målgrupper og kunder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De nuværende stjernekunder skal have fokus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Din virksomhed skal være LEAN – ryd altid op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Hold øjnene åbne efter den næste nye stjerne (kunde/</a:t>
                      </a:r>
                      <a:r>
                        <a:rPr lang="da-DK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målgr</a:t>
                      </a:r>
                      <a:r>
                        <a:rPr lang="da-DK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.)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Vedligehold de væsentligste ressourcer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44938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a-DK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Det kræver ressourcer at beholde dem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Nye </a:t>
                      </a:r>
                      <a:r>
                        <a:rPr lang="da-DK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leads</a:t>
                      </a:r>
                      <a:r>
                        <a:rPr lang="da-DK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skal have energi for at få i hus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Sæt ind i system at du hver måned/kvartal rydder op i procedurer og aftaler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Sørg for at komme ud (netværk, messer mm.) for ny inspiration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Glem ikke at budgettere med </a:t>
                      </a:r>
                      <a:r>
                        <a:rPr lang="da-DK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re-investeringer</a:t>
                      </a:r>
                      <a:endParaRPr lang="da-DK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661309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a-DK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Sæt ind i årshjul/system så du husker dem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Brug Pipeline/CRM og fokus på fremdrift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Drop de små kunder!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Holder længere ved jævnligt vedligehold – sæt i system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28043180"/>
                  </a:ext>
                </a:extLst>
              </a:tr>
            </a:tbl>
          </a:graphicData>
        </a:graphic>
      </p:graphicFrame>
      <p:pic>
        <p:nvPicPr>
          <p:cNvPr id="12" name="Grafik 11" descr="Zoom ind med massiv udfyldning">
            <a:extLst>
              <a:ext uri="{FF2B5EF4-FFF2-40B4-BE49-F238E27FC236}">
                <a16:creationId xmlns:a16="http://schemas.microsoft.com/office/drawing/2014/main" id="{5D5A9DD2-0BB4-B5AC-4A81-757B2A75E4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 bwMode="auto">
          <a:xfrm>
            <a:off x="10890807" y="863824"/>
            <a:ext cx="720000" cy="720000"/>
          </a:xfrm>
          <a:prstGeom prst="rect">
            <a:avLst/>
          </a:prstGeom>
        </p:spPr>
      </p:pic>
      <p:pic>
        <p:nvPicPr>
          <p:cNvPr id="16" name="Grafik 15" descr="Penge med massiv udfyldning">
            <a:extLst>
              <a:ext uri="{FF2B5EF4-FFF2-40B4-BE49-F238E27FC236}">
                <a16:creationId xmlns:a16="http://schemas.microsoft.com/office/drawing/2014/main" id="{46407E32-FD8E-4A49-E112-BBACC92BBDF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 bwMode="auto">
          <a:xfrm>
            <a:off x="638519" y="2338731"/>
            <a:ext cx="288000" cy="288000"/>
          </a:xfrm>
          <a:prstGeom prst="rect">
            <a:avLst/>
          </a:prstGeom>
        </p:spPr>
      </p:pic>
      <p:pic>
        <p:nvPicPr>
          <p:cNvPr id="15" name="Grafik 14" descr="Badge nyt med massiv udfyldning">
            <a:extLst>
              <a:ext uri="{FF2B5EF4-FFF2-40B4-BE49-F238E27FC236}">
                <a16:creationId xmlns:a16="http://schemas.microsoft.com/office/drawing/2014/main" id="{E6B1EF61-3231-962C-5160-08473B8C50B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 bwMode="auto">
          <a:xfrm>
            <a:off x="2888281" y="2338731"/>
            <a:ext cx="288000" cy="288000"/>
          </a:xfrm>
          <a:prstGeom prst="rect">
            <a:avLst/>
          </a:prstGeom>
        </p:spPr>
      </p:pic>
      <p:pic>
        <p:nvPicPr>
          <p:cNvPr id="17" name="Grafik 16" descr="Moppe og spand med massiv udfyldning">
            <a:extLst>
              <a:ext uri="{FF2B5EF4-FFF2-40B4-BE49-F238E27FC236}">
                <a16:creationId xmlns:a16="http://schemas.microsoft.com/office/drawing/2014/main" id="{F36A89F9-C3A4-BCFA-BB9A-4E4BE57CEE0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 bwMode="auto">
          <a:xfrm>
            <a:off x="5091984" y="2338731"/>
            <a:ext cx="288000" cy="288000"/>
          </a:xfrm>
          <a:prstGeom prst="rect">
            <a:avLst/>
          </a:prstGeom>
        </p:spPr>
      </p:pic>
      <p:pic>
        <p:nvPicPr>
          <p:cNvPr id="14" name="Grafik 13" descr="Stjerneskud med massiv udfyldning">
            <a:extLst>
              <a:ext uri="{FF2B5EF4-FFF2-40B4-BE49-F238E27FC236}">
                <a16:creationId xmlns:a16="http://schemas.microsoft.com/office/drawing/2014/main" id="{1B5EC0DE-7F10-6314-6CF2-E4434EF7AC5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 bwMode="auto">
          <a:xfrm>
            <a:off x="7272657" y="2338731"/>
            <a:ext cx="288000" cy="288000"/>
          </a:xfrm>
          <a:prstGeom prst="rect">
            <a:avLst/>
          </a:prstGeom>
        </p:spPr>
      </p:pic>
      <p:pic>
        <p:nvPicPr>
          <p:cNvPr id="13" name="Grafik 12" descr="Værktøj til minearbejde med massiv udfyldning">
            <a:extLst>
              <a:ext uri="{FF2B5EF4-FFF2-40B4-BE49-F238E27FC236}">
                <a16:creationId xmlns:a16="http://schemas.microsoft.com/office/drawing/2014/main" id="{997383E4-253A-1573-7462-E985DFEC154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 bwMode="auto">
          <a:xfrm>
            <a:off x="9441816" y="2325503"/>
            <a:ext cx="288000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001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2CDE7C-C518-9342-5729-D29ED0866D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E3AD9D5-859B-84BD-8208-C902B75C2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da-DK" dirty="0"/>
              <a:t>Vigtigste guideline i hverdagen</a:t>
            </a:r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0272D6D0-97EE-909E-2D19-7BDA54FAAB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F603CDE5-C1D8-4EDD-870F-A498BAFA520F}" type="slidenum">
              <a:rPr lang="da-DK" noProof="0" smtClean="0"/>
              <a:t>49</a:t>
            </a:fld>
            <a:endParaRPr lang="da-DK" noProof="0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23AD8A69-A64E-F284-8150-A9D196C38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3" name="Rektangel 2">
            <a:extLst>
              <a:ext uri="{FF2B5EF4-FFF2-40B4-BE49-F238E27FC236}">
                <a16:creationId xmlns:a16="http://schemas.microsoft.com/office/drawing/2014/main" id="{3EE906A7-ECB1-25AF-DD3D-82BD95F3E132}"/>
              </a:ext>
            </a:extLst>
          </p:cNvPr>
          <p:cNvSpPr/>
          <p:nvPr/>
        </p:nvSpPr>
        <p:spPr>
          <a:xfrm>
            <a:off x="406150" y="1727815"/>
            <a:ext cx="11441723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da-DK" sz="13800" b="1" cap="none" spc="0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4">
                      <a:lumMod val="60000"/>
                      <a:lumOff val="40000"/>
                    </a:schemeClr>
                  </a:outerShdw>
                </a:effectLst>
              </a:rPr>
              <a:t>Nice</a:t>
            </a:r>
            <a:r>
              <a:rPr lang="da-DK" sz="13800" b="1" cap="none" spc="0" dirty="0">
                <a:ln w="12700">
                  <a:solidFill>
                    <a:schemeClr val="tx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4">
                      <a:lumMod val="60000"/>
                      <a:lumOff val="40000"/>
                    </a:schemeClr>
                  </a:outerShdw>
                </a:effectLst>
              </a:rPr>
              <a:t> vs. </a:t>
            </a:r>
            <a:r>
              <a:rPr lang="da-DK" sz="13800" b="1" cap="none" spc="0" dirty="0" err="1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640000" algn="bl" rotWithShape="0">
                    <a:schemeClr val="accent4">
                      <a:lumMod val="60000"/>
                      <a:lumOff val="40000"/>
                    </a:schemeClr>
                  </a:outerShdw>
                </a:effectLst>
              </a:rPr>
              <a:t>Need</a:t>
            </a:r>
            <a:endParaRPr lang="da-DK" sz="13800" b="1" cap="none" spc="0" dirty="0">
              <a:ln w="12700">
                <a:solidFill>
                  <a:schemeClr val="tx1"/>
                </a:solidFill>
                <a:prstDash val="solid"/>
              </a:ln>
              <a:solidFill>
                <a:srgbClr val="00B050"/>
              </a:solidFill>
              <a:effectLst>
                <a:outerShdw dist="38100" dir="2640000" algn="bl" rotWithShape="0">
                  <a:schemeClr val="accent4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6015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1744F7-D578-3139-F0C8-D9FB81B836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>
            <a:extLst>
              <a:ext uri="{FF2B5EF4-FFF2-40B4-BE49-F238E27FC236}">
                <a16:creationId xmlns:a16="http://schemas.microsoft.com/office/drawing/2014/main" id="{8C1E5888-6B75-D4ED-8FA6-6EA89E716AC6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da-DK" dirty="0"/>
              <a:t>OPGAVE</a:t>
            </a:r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4A9C16D5-CCED-9695-11B4-58C0FF8F8B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Dit fokus</a:t>
            </a:r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C0E83CB0-271B-EB55-9425-10778F87D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0F5B4912-320B-E082-FC72-B8A64E8B0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50</a:t>
            </a:fld>
            <a:endParaRPr lang="da-DK" noProof="0"/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909B6224-6030-ED09-84B5-5B47802DF622}"/>
              </a:ext>
            </a:extLst>
          </p:cNvPr>
          <p:cNvSpPr/>
          <p:nvPr/>
        </p:nvSpPr>
        <p:spPr>
          <a:xfrm>
            <a:off x="446536" y="453643"/>
            <a:ext cx="7487557" cy="38643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For hver kategori finder du 3 emner du skal have fokus på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Husk dit eget bias. Fokuser ikke kun på de nemme 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Vurder alle emner ud fra 2 kriterier: Effekt (bundlinje) og </a:t>
            </a:r>
            <a:r>
              <a:rPr lang="da-DK" dirty="0" err="1">
                <a:solidFill>
                  <a:schemeClr val="tx2">
                    <a:lumMod val="75000"/>
                  </a:schemeClr>
                </a:solidFill>
              </a:rPr>
              <a:t>Sværhed</a:t>
            </a:r>
            <a:endParaRPr lang="da-DK" dirty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Sørg for at der er mindst 3 kategorier med fokus på høj effekt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Vælg nu kun 1 emne pr.  kategori – det er det du skal have fokus på kommende år</a:t>
            </a:r>
          </a:p>
        </p:txBody>
      </p:sp>
      <p:pic>
        <p:nvPicPr>
          <p:cNvPr id="4" name="Grafik 3" descr="Zoom ind med massiv udfyldning">
            <a:extLst>
              <a:ext uri="{FF2B5EF4-FFF2-40B4-BE49-F238E27FC236}">
                <a16:creationId xmlns:a16="http://schemas.microsoft.com/office/drawing/2014/main" id="{A97A4B8F-F360-2B82-4303-247E74419E2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 bwMode="auto">
          <a:xfrm>
            <a:off x="9448910" y="2979000"/>
            <a:ext cx="900000" cy="900000"/>
          </a:xfrm>
          <a:prstGeom prst="rect">
            <a:avLst/>
          </a:prstGeom>
        </p:spPr>
      </p:pic>
      <p:graphicFrame>
        <p:nvGraphicFramePr>
          <p:cNvPr id="10" name="Pladsholder til indhold 10">
            <a:extLst>
              <a:ext uri="{FF2B5EF4-FFF2-40B4-BE49-F238E27FC236}">
                <a16:creationId xmlns:a16="http://schemas.microsoft.com/office/drawing/2014/main" id="{1C44C01B-B5CD-9CF8-92C5-08E50DE3ACB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67174249"/>
              </p:ext>
            </p:extLst>
          </p:nvPr>
        </p:nvGraphicFramePr>
        <p:xfrm>
          <a:off x="540829" y="4680799"/>
          <a:ext cx="7298970" cy="15697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459794">
                  <a:extLst>
                    <a:ext uri="{9D8B030D-6E8A-4147-A177-3AD203B41FA5}">
                      <a16:colId xmlns:a16="http://schemas.microsoft.com/office/drawing/2014/main" val="3398527494"/>
                    </a:ext>
                  </a:extLst>
                </a:gridCol>
                <a:gridCol w="1459794">
                  <a:extLst>
                    <a:ext uri="{9D8B030D-6E8A-4147-A177-3AD203B41FA5}">
                      <a16:colId xmlns:a16="http://schemas.microsoft.com/office/drawing/2014/main" val="4141429914"/>
                    </a:ext>
                  </a:extLst>
                </a:gridCol>
                <a:gridCol w="1459794">
                  <a:extLst>
                    <a:ext uri="{9D8B030D-6E8A-4147-A177-3AD203B41FA5}">
                      <a16:colId xmlns:a16="http://schemas.microsoft.com/office/drawing/2014/main" val="1209346171"/>
                    </a:ext>
                  </a:extLst>
                </a:gridCol>
                <a:gridCol w="1459794">
                  <a:extLst>
                    <a:ext uri="{9D8B030D-6E8A-4147-A177-3AD203B41FA5}">
                      <a16:colId xmlns:a16="http://schemas.microsoft.com/office/drawing/2014/main" val="1339315233"/>
                    </a:ext>
                  </a:extLst>
                </a:gridCol>
                <a:gridCol w="1459794">
                  <a:extLst>
                    <a:ext uri="{9D8B030D-6E8A-4147-A177-3AD203B41FA5}">
                      <a16:colId xmlns:a16="http://schemas.microsoft.com/office/drawing/2014/main" val="40942573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da-DK" sz="12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1) Cash-</a:t>
                      </a:r>
                      <a:r>
                        <a:rPr lang="da-DK" sz="12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Cow</a:t>
                      </a:r>
                      <a:endParaRPr lang="da-DK" sz="1200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da-DK" sz="12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HUSK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2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2) Stjerne</a:t>
                      </a:r>
                    </a:p>
                    <a:p>
                      <a:pPr algn="ctr"/>
                      <a:r>
                        <a:rPr lang="da-DK" sz="12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Giv energi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2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3) Optimér</a:t>
                      </a:r>
                    </a:p>
                    <a:p>
                      <a:pPr algn="ctr"/>
                      <a:r>
                        <a:rPr lang="da-DK" sz="12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Ryd op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2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4) Ny stjerne</a:t>
                      </a:r>
                    </a:p>
                    <a:p>
                      <a:pPr algn="ctr"/>
                      <a:r>
                        <a:rPr lang="da-DK" sz="12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Hold øje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2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5) Vedligehold</a:t>
                      </a:r>
                    </a:p>
                    <a:p>
                      <a:pPr algn="ctr"/>
                      <a:r>
                        <a:rPr lang="da-DK" sz="12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Fundament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483019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da-DK" sz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44938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da-DK" sz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902485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da-DK" sz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70781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6501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3DAC0D-1BC8-4B03-C43E-87A37E51B0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>
            <a:extLst>
              <a:ext uri="{FF2B5EF4-FFF2-40B4-BE49-F238E27FC236}">
                <a16:creationId xmlns:a16="http://schemas.microsoft.com/office/drawing/2014/main" id="{E69CE58C-A951-DF36-9584-A548767622F6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da-DK" dirty="0"/>
              <a:t>OPGAVE</a:t>
            </a:r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F1F6CD12-2F0E-9A57-2D5E-CE0BFA4D9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SKRIV DIN MISSION</a:t>
            </a:r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B60A1E9B-23AE-4E7C-0918-D64C223F6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60CF283A-34E9-2A03-8933-3E600A7645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51</a:t>
            </a:fld>
            <a:endParaRPr lang="da-DK" noProof="0"/>
          </a:p>
        </p:txBody>
      </p:sp>
      <p:pic>
        <p:nvPicPr>
          <p:cNvPr id="12" name="Grafik 11" descr="Badge Hjerte med massiv udfyldning">
            <a:extLst>
              <a:ext uri="{FF2B5EF4-FFF2-40B4-BE49-F238E27FC236}">
                <a16:creationId xmlns:a16="http://schemas.microsoft.com/office/drawing/2014/main" id="{438A1023-5C56-EBAB-93FE-EE0A1A5B86C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 bwMode="auto">
          <a:xfrm>
            <a:off x="9538910" y="3069000"/>
            <a:ext cx="720000" cy="720000"/>
          </a:xfrm>
          <a:prstGeom prst="rect">
            <a:avLst/>
          </a:prstGeom>
        </p:spPr>
      </p:pic>
      <p:pic>
        <p:nvPicPr>
          <p:cNvPr id="14" name="Billede 13">
            <a:extLst>
              <a:ext uri="{FF2B5EF4-FFF2-40B4-BE49-F238E27FC236}">
                <a16:creationId xmlns:a16="http://schemas.microsoft.com/office/drawing/2014/main" id="{776E43A4-2660-3585-9AA3-F4979ADE53D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107" r="21209" b="-540"/>
          <a:stretch>
            <a:fillRect/>
          </a:stretch>
        </p:blipFill>
        <p:spPr>
          <a:xfrm>
            <a:off x="8052358" y="446438"/>
            <a:ext cx="3693106" cy="4852089"/>
          </a:xfrm>
          <a:prstGeom prst="rect">
            <a:avLst/>
          </a:prstGeom>
        </p:spPr>
      </p:pic>
      <p:sp>
        <p:nvSpPr>
          <p:cNvPr id="15" name="Rektangel: afrundede hjørner 14">
            <a:extLst>
              <a:ext uri="{FF2B5EF4-FFF2-40B4-BE49-F238E27FC236}">
                <a16:creationId xmlns:a16="http://schemas.microsoft.com/office/drawing/2014/main" id="{8219EA6A-C324-0D9C-237A-65E6C3894CC8}"/>
              </a:ext>
            </a:extLst>
          </p:cNvPr>
          <p:cNvSpPr/>
          <p:nvPr/>
        </p:nvSpPr>
        <p:spPr>
          <a:xfrm>
            <a:off x="8299518" y="501151"/>
            <a:ext cx="3198784" cy="679731"/>
          </a:xfrm>
          <a:prstGeom prst="roundRect">
            <a:avLst/>
          </a:prstGeom>
          <a:ln/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Eksempel: BFF - </a:t>
            </a:r>
            <a:r>
              <a:rPr lang="da-DK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ByensFineFys</a:t>
            </a:r>
            <a:endParaRPr lang="da-DK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8" name="Billede 7">
            <a:extLst>
              <a:ext uri="{FF2B5EF4-FFF2-40B4-BE49-F238E27FC236}">
                <a16:creationId xmlns:a16="http://schemas.microsoft.com/office/drawing/2014/main" id="{4601AFDD-CC6D-9759-863A-98DAE0EC1E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3552" y="501151"/>
            <a:ext cx="3972448" cy="57520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Billede 6">
            <a:extLst>
              <a:ext uri="{FF2B5EF4-FFF2-40B4-BE49-F238E27FC236}">
                <a16:creationId xmlns:a16="http://schemas.microsoft.com/office/drawing/2014/main" id="{A9E495A5-CF6B-03B3-AC9F-FAE9AC8272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49430" y="621411"/>
            <a:ext cx="3972449" cy="5735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EEFCDB28-4498-6118-17EF-3E0DA7D959E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851686" y="1743142"/>
            <a:ext cx="2179034" cy="2859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812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B16230-C265-F481-9444-417C0F71A4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ktangel 18">
            <a:extLst>
              <a:ext uri="{FF2B5EF4-FFF2-40B4-BE49-F238E27FC236}">
                <a16:creationId xmlns:a16="http://schemas.microsoft.com/office/drawing/2014/main" id="{F563C7E0-BA30-EE5B-1050-00850722E6B3}"/>
              </a:ext>
            </a:extLst>
          </p:cNvPr>
          <p:cNvSpPr/>
          <p:nvPr/>
        </p:nvSpPr>
        <p:spPr>
          <a:xfrm>
            <a:off x="472145" y="2028981"/>
            <a:ext cx="5640659" cy="43220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" name="Pladsholder til slidenummer 1">
            <a:extLst>
              <a:ext uri="{FF2B5EF4-FFF2-40B4-BE49-F238E27FC236}">
                <a16:creationId xmlns:a16="http://schemas.microsoft.com/office/drawing/2014/main" id="{3519F338-3187-E282-4D19-C78D1C6B97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52</a:t>
            </a:fld>
            <a:endParaRPr lang="da-DK" noProof="0"/>
          </a:p>
        </p:txBody>
      </p:sp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8153F606-26D7-BA81-B1B1-09842E05B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dirty="0"/>
              <a:t>Den levende </a:t>
            </a:r>
            <a:r>
              <a:rPr lang="da-DK" b="1" dirty="0"/>
              <a:t>forretningsplan</a:t>
            </a:r>
            <a:r>
              <a:rPr lang="da-DK" dirty="0"/>
              <a:t> for solo-selvstændige og iværksættere</a:t>
            </a:r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685669EB-87B5-A364-0BF1-9C4B1AD811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action: handlingsplan</a:t>
            </a:r>
          </a:p>
        </p:txBody>
      </p:sp>
      <p:sp>
        <p:nvSpPr>
          <p:cNvPr id="8" name="Pladsholder til indhold 7">
            <a:extLst>
              <a:ext uri="{FF2B5EF4-FFF2-40B4-BE49-F238E27FC236}">
                <a16:creationId xmlns:a16="http://schemas.microsoft.com/office/drawing/2014/main" id="{A9D95CA3-8407-F04A-CEA5-90D98FAA65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4267" y="2228003"/>
            <a:ext cx="5296542" cy="4195911"/>
          </a:xfrm>
        </p:spPr>
        <p:txBody>
          <a:bodyPr>
            <a:normAutofit lnSpcReduction="10000"/>
          </a:bodyPr>
          <a:lstStyle/>
          <a:p>
            <a:r>
              <a:rPr lang="da-DK" dirty="0"/>
              <a:t>Hvad skal du i mål med i år?</a:t>
            </a:r>
          </a:p>
          <a:p>
            <a:r>
              <a:rPr lang="da-DK" dirty="0"/>
              <a:t>Hvad udsætter du til næste år?</a:t>
            </a:r>
          </a:p>
          <a:p>
            <a:r>
              <a:rPr lang="da-DK" dirty="0"/>
              <a:t>Handlingsplan er IKKE</a:t>
            </a:r>
          </a:p>
          <a:p>
            <a:pPr lvl="1"/>
            <a:r>
              <a:rPr lang="da-DK" dirty="0"/>
              <a:t>Daglig drift og Fokus</a:t>
            </a:r>
          </a:p>
          <a:p>
            <a:pPr lvl="1"/>
            <a:r>
              <a:rPr lang="da-DK" dirty="0"/>
              <a:t>Urealistisk lang liste med ALLE opgaver og projekter</a:t>
            </a:r>
          </a:p>
          <a:p>
            <a:r>
              <a:rPr lang="da-DK" dirty="0"/>
              <a:t>Udgangspunkt i dine mål – bryd dem ned – hvad skal der til</a:t>
            </a:r>
          </a:p>
          <a:p>
            <a:r>
              <a:rPr lang="da-DK" dirty="0"/>
              <a:t>Blanding af høj Effekt (bundlinje) og Sværhedsgrader</a:t>
            </a:r>
          </a:p>
          <a:p>
            <a:pPr lvl="1"/>
            <a:r>
              <a:rPr lang="da-DK" dirty="0"/>
              <a:t>Der skal både være svære og nemme opgave (lavthængende frugter)</a:t>
            </a:r>
          </a:p>
          <a:p>
            <a:r>
              <a:rPr lang="da-DK" dirty="0"/>
              <a:t>Tænk Årshjul ind – hvornår passer det hos dig OG dine kunder</a:t>
            </a:r>
          </a:p>
        </p:txBody>
      </p:sp>
      <p:sp>
        <p:nvSpPr>
          <p:cNvPr id="10" name="Pladsholder til indhold 5">
            <a:extLst>
              <a:ext uri="{FF2B5EF4-FFF2-40B4-BE49-F238E27FC236}">
                <a16:creationId xmlns:a16="http://schemas.microsoft.com/office/drawing/2014/main" id="{8AF3FA44-08D1-45B1-9456-505F90A167CB}"/>
              </a:ext>
            </a:extLst>
          </p:cNvPr>
          <p:cNvSpPr txBox="1">
            <a:spLocks/>
          </p:cNvSpPr>
          <p:nvPr/>
        </p:nvSpPr>
        <p:spPr>
          <a:xfrm>
            <a:off x="673608" y="2604681"/>
            <a:ext cx="5422392" cy="36877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Handlingsplanen kan typisk indeholde opgaver fra 4 områder:</a:t>
            </a:r>
          </a:p>
          <a:p>
            <a:pPr marL="342900" indent="-342900">
              <a:spcBef>
                <a:spcPts val="200"/>
              </a:spcBef>
              <a:spcAft>
                <a:spcPts val="200"/>
              </a:spcAft>
              <a:buFont typeface="+mj-lt"/>
              <a:buAutoNum type="arabicPeriod"/>
            </a:pPr>
            <a:r>
              <a:rPr lang="da-DK" sz="1600" dirty="0"/>
              <a:t>Forretningsmodel</a:t>
            </a:r>
          </a:p>
          <a:p>
            <a:pPr marL="342900" indent="-342900">
              <a:spcBef>
                <a:spcPts val="200"/>
              </a:spcBef>
              <a:spcAft>
                <a:spcPts val="200"/>
              </a:spcAft>
              <a:buFont typeface="+mj-lt"/>
              <a:buAutoNum type="arabicPeriod"/>
            </a:pPr>
            <a:r>
              <a:rPr lang="da-DK" sz="1600" dirty="0"/>
              <a:t>Kunder</a:t>
            </a:r>
          </a:p>
          <a:p>
            <a:pPr marL="342900" indent="-342900">
              <a:spcBef>
                <a:spcPts val="200"/>
              </a:spcBef>
              <a:spcAft>
                <a:spcPts val="200"/>
              </a:spcAft>
              <a:buFont typeface="+mj-lt"/>
              <a:buAutoNum type="arabicPeriod"/>
            </a:pPr>
            <a:r>
              <a:rPr lang="da-DK" sz="1600" dirty="0"/>
              <a:t>Drift</a:t>
            </a:r>
          </a:p>
          <a:p>
            <a:pPr marL="342900" indent="-342900">
              <a:spcBef>
                <a:spcPts val="200"/>
              </a:spcBef>
              <a:spcAft>
                <a:spcPts val="200"/>
              </a:spcAft>
              <a:buFont typeface="+mj-lt"/>
              <a:buAutoNum type="arabicPeriod"/>
            </a:pPr>
            <a:r>
              <a:rPr lang="da-DK" sz="1600" dirty="0"/>
              <a:t>Organisation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1600" dirty="0"/>
              <a:t>Sørg for at du ikke går i mikrodrift eller kun er helt oppe i helikopteren – det skal være et godt mix</a:t>
            </a:r>
          </a:p>
        </p:txBody>
      </p:sp>
      <p:sp>
        <p:nvSpPr>
          <p:cNvPr id="15" name="Rektangel: afrundede hjørner 14">
            <a:extLst>
              <a:ext uri="{FF2B5EF4-FFF2-40B4-BE49-F238E27FC236}">
                <a16:creationId xmlns:a16="http://schemas.microsoft.com/office/drawing/2014/main" id="{C3DF46AE-F71F-CC52-042C-130F5BD0AFF6}"/>
              </a:ext>
            </a:extLst>
          </p:cNvPr>
          <p:cNvSpPr/>
          <p:nvPr/>
        </p:nvSpPr>
        <p:spPr>
          <a:xfrm>
            <a:off x="1785410" y="2163853"/>
            <a:ext cx="3198784" cy="434281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bg2">
                    <a:lumMod val="25000"/>
                  </a:schemeClr>
                </a:solidFill>
              </a:rPr>
              <a:t>4 områder</a:t>
            </a:r>
          </a:p>
        </p:txBody>
      </p:sp>
      <p:sp>
        <p:nvSpPr>
          <p:cNvPr id="20" name="Pladsholder til indhold 5">
            <a:extLst>
              <a:ext uri="{FF2B5EF4-FFF2-40B4-BE49-F238E27FC236}">
                <a16:creationId xmlns:a16="http://schemas.microsoft.com/office/drawing/2014/main" id="{05EF0E85-D432-B1FB-2947-11DC4D130103}"/>
              </a:ext>
            </a:extLst>
          </p:cNvPr>
          <p:cNvSpPr txBox="1">
            <a:spLocks/>
          </p:cNvSpPr>
          <p:nvPr/>
        </p:nvSpPr>
        <p:spPr>
          <a:xfrm>
            <a:off x="673608" y="4169098"/>
            <a:ext cx="5422392" cy="13082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a-DK" dirty="0"/>
          </a:p>
        </p:txBody>
      </p:sp>
      <p:pic>
        <p:nvPicPr>
          <p:cNvPr id="5" name="Grafik 4" descr="Gantt-diagram med massiv udfyldning">
            <a:extLst>
              <a:ext uri="{FF2B5EF4-FFF2-40B4-BE49-F238E27FC236}">
                <a16:creationId xmlns:a16="http://schemas.microsoft.com/office/drawing/2014/main" id="{85CEC590-8EBE-113C-6F9F-8049E44B200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 bwMode="auto">
          <a:xfrm>
            <a:off x="10890807" y="863824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98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A59058-B20D-7690-056A-2BF38C36F2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>
            <a:extLst>
              <a:ext uri="{FF2B5EF4-FFF2-40B4-BE49-F238E27FC236}">
                <a16:creationId xmlns:a16="http://schemas.microsoft.com/office/drawing/2014/main" id="{7CC5EDF0-9072-C5C5-CAC1-42C6FFF1AE7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da-DK" dirty="0"/>
              <a:t>OPGAVE</a:t>
            </a:r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388139AB-526A-87E5-0C2B-30C275658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Din handlingsplan</a:t>
            </a:r>
            <a:br>
              <a:rPr lang="da-DK" dirty="0"/>
            </a:br>
            <a:endParaRPr lang="da-DK" dirty="0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5AAC4AB2-7715-787F-59A1-73D34A665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D20608D9-0191-F57B-A0CB-67440A7AD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53</a:t>
            </a:fld>
            <a:endParaRPr lang="da-DK" noProof="0"/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01DC0CAA-F87C-671B-791A-4174CF840AAF}"/>
              </a:ext>
            </a:extLst>
          </p:cNvPr>
          <p:cNvSpPr/>
          <p:nvPr/>
        </p:nvSpPr>
        <p:spPr>
          <a:xfrm>
            <a:off x="446536" y="453643"/>
            <a:ext cx="7487557" cy="38643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Først tager du udgangspunkt i dine totale mål for årene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Bryd det ned til vækst pr. måned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Hvad skal der til for at nå dette (regn baglæns) – </a:t>
            </a:r>
            <a:br>
              <a:rPr lang="da-DK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da-DK" dirty="0" err="1">
                <a:solidFill>
                  <a:schemeClr val="tx2">
                    <a:lumMod val="75000"/>
                  </a:schemeClr>
                </a:solidFill>
              </a:rPr>
              <a:t>Leads</a:t>
            </a: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 &gt; Kunder &gt; Omsætning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Skriv nu alle opgaver ned, som vil hjælpe i mål (fordel i skema som neden)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Lav nu en brainstorm over alle de ideer du har (højt som lavt)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Skriv ind i skema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Vurder for hvert enkelt: Effekt og Sværhedsgrad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Prioriter mellem dem alle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Vurder ift. timing/årshjul (vær realistisk) – hvad skal du nå i år og hvad rykker du til senere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da-DK" dirty="0">
                <a:solidFill>
                  <a:schemeClr val="tx2">
                    <a:lumMod val="75000"/>
                  </a:schemeClr>
                </a:solidFill>
              </a:rPr>
              <a:t>Skriv de vigtigste ind i Forretningsplanen One-Pager</a:t>
            </a:r>
          </a:p>
        </p:txBody>
      </p:sp>
      <p:pic>
        <p:nvPicPr>
          <p:cNvPr id="3" name="Grafik 2" descr="Gantt-diagram med massiv udfyldning">
            <a:extLst>
              <a:ext uri="{FF2B5EF4-FFF2-40B4-BE49-F238E27FC236}">
                <a16:creationId xmlns:a16="http://schemas.microsoft.com/office/drawing/2014/main" id="{CE420730-635A-F2FE-80D1-6AAE97B84D6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 bwMode="auto">
          <a:xfrm>
            <a:off x="9448910" y="2979000"/>
            <a:ext cx="900000" cy="900000"/>
          </a:xfrm>
          <a:prstGeom prst="rect">
            <a:avLst/>
          </a:prstGeom>
        </p:spPr>
      </p:pic>
      <p:graphicFrame>
        <p:nvGraphicFramePr>
          <p:cNvPr id="7" name="Pladsholder til indhold 10">
            <a:extLst>
              <a:ext uri="{FF2B5EF4-FFF2-40B4-BE49-F238E27FC236}">
                <a16:creationId xmlns:a16="http://schemas.microsoft.com/office/drawing/2014/main" id="{DE20BC5F-D914-07BB-90A7-2274E2D3327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85578438"/>
              </p:ext>
            </p:extLst>
          </p:nvPr>
        </p:nvGraphicFramePr>
        <p:xfrm>
          <a:off x="540829" y="4532881"/>
          <a:ext cx="7180228" cy="171763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795057">
                  <a:extLst>
                    <a:ext uri="{9D8B030D-6E8A-4147-A177-3AD203B41FA5}">
                      <a16:colId xmlns:a16="http://schemas.microsoft.com/office/drawing/2014/main" val="3398527494"/>
                    </a:ext>
                  </a:extLst>
                </a:gridCol>
                <a:gridCol w="1795057">
                  <a:extLst>
                    <a:ext uri="{9D8B030D-6E8A-4147-A177-3AD203B41FA5}">
                      <a16:colId xmlns:a16="http://schemas.microsoft.com/office/drawing/2014/main" val="4141429914"/>
                    </a:ext>
                  </a:extLst>
                </a:gridCol>
                <a:gridCol w="1795057">
                  <a:extLst>
                    <a:ext uri="{9D8B030D-6E8A-4147-A177-3AD203B41FA5}">
                      <a16:colId xmlns:a16="http://schemas.microsoft.com/office/drawing/2014/main" val="1209346171"/>
                    </a:ext>
                  </a:extLst>
                </a:gridCol>
                <a:gridCol w="1795057">
                  <a:extLst>
                    <a:ext uri="{9D8B030D-6E8A-4147-A177-3AD203B41FA5}">
                      <a16:colId xmlns:a16="http://schemas.microsoft.com/office/drawing/2014/main" val="1339315233"/>
                    </a:ext>
                  </a:extLst>
                </a:gridCol>
              </a:tblGrid>
              <a:tr h="50028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da-DK" sz="12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Forretningsmodel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2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Kunder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2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Drift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20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Organisation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48301917"/>
                  </a:ext>
                </a:extLst>
              </a:tr>
              <a:tr h="405785">
                <a:tc>
                  <a:txBody>
                    <a:bodyPr/>
                    <a:lstStyle/>
                    <a:p>
                      <a:pPr algn="ctr"/>
                      <a:endParaRPr lang="da-DK" sz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4493857"/>
                  </a:ext>
                </a:extLst>
              </a:tr>
              <a:tr h="405785">
                <a:tc>
                  <a:txBody>
                    <a:bodyPr/>
                    <a:lstStyle/>
                    <a:p>
                      <a:pPr algn="ctr"/>
                      <a:endParaRPr lang="da-DK" sz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90248519"/>
                  </a:ext>
                </a:extLst>
              </a:tr>
              <a:tr h="405785">
                <a:tc>
                  <a:txBody>
                    <a:bodyPr/>
                    <a:lstStyle/>
                    <a:p>
                      <a:pPr algn="ctr"/>
                      <a:endParaRPr lang="da-DK" sz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70781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8244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5B2E38-2004-399E-A50A-D076C57A0D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>
            <a:extLst>
              <a:ext uri="{FF2B5EF4-FFF2-40B4-BE49-F238E27FC236}">
                <a16:creationId xmlns:a16="http://schemas.microsoft.com/office/drawing/2014/main" id="{77CB51EF-8978-1984-D989-B13A5A82810A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da-DK" dirty="0"/>
              <a:t>OPGAVE</a:t>
            </a:r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6CC1FDD6-FBB9-853F-8E53-564A80224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SKRIV DIN MISSION</a:t>
            </a:r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AE20C1CD-06F1-F869-F30D-14C03E713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2825731E-5C6B-FDA0-E070-46EA7280D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54</a:t>
            </a:fld>
            <a:endParaRPr lang="da-DK" noProof="0"/>
          </a:p>
        </p:txBody>
      </p:sp>
      <p:pic>
        <p:nvPicPr>
          <p:cNvPr id="12" name="Grafik 11" descr="Badge Hjerte med massiv udfyldning">
            <a:extLst>
              <a:ext uri="{FF2B5EF4-FFF2-40B4-BE49-F238E27FC236}">
                <a16:creationId xmlns:a16="http://schemas.microsoft.com/office/drawing/2014/main" id="{ECE14E36-2FFE-A47E-3197-C82DB4B787C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 bwMode="auto">
          <a:xfrm>
            <a:off x="9538910" y="3069000"/>
            <a:ext cx="720000" cy="720000"/>
          </a:xfrm>
          <a:prstGeom prst="rect">
            <a:avLst/>
          </a:prstGeom>
        </p:spPr>
      </p:pic>
      <p:pic>
        <p:nvPicPr>
          <p:cNvPr id="14" name="Billede 13">
            <a:extLst>
              <a:ext uri="{FF2B5EF4-FFF2-40B4-BE49-F238E27FC236}">
                <a16:creationId xmlns:a16="http://schemas.microsoft.com/office/drawing/2014/main" id="{CDEF1710-FED1-61EF-B102-33ECD9857A0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107" r="21209" b="-540"/>
          <a:stretch>
            <a:fillRect/>
          </a:stretch>
        </p:blipFill>
        <p:spPr>
          <a:xfrm>
            <a:off x="8052358" y="446438"/>
            <a:ext cx="3693106" cy="4852089"/>
          </a:xfrm>
          <a:prstGeom prst="rect">
            <a:avLst/>
          </a:prstGeom>
        </p:spPr>
      </p:pic>
      <p:sp>
        <p:nvSpPr>
          <p:cNvPr id="15" name="Rektangel: afrundede hjørner 14">
            <a:extLst>
              <a:ext uri="{FF2B5EF4-FFF2-40B4-BE49-F238E27FC236}">
                <a16:creationId xmlns:a16="http://schemas.microsoft.com/office/drawing/2014/main" id="{9671C02D-E217-BCA3-838C-F71DA573A455}"/>
              </a:ext>
            </a:extLst>
          </p:cNvPr>
          <p:cNvSpPr/>
          <p:nvPr/>
        </p:nvSpPr>
        <p:spPr>
          <a:xfrm>
            <a:off x="8299518" y="501151"/>
            <a:ext cx="3198784" cy="679731"/>
          </a:xfrm>
          <a:prstGeom prst="roundRect">
            <a:avLst/>
          </a:prstGeom>
          <a:ln/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Eksempel: BFF - </a:t>
            </a:r>
            <a:r>
              <a:rPr lang="da-DK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ByensFineFys</a:t>
            </a:r>
            <a:endParaRPr lang="da-DK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7" name="Billede 6">
            <a:extLst>
              <a:ext uri="{FF2B5EF4-FFF2-40B4-BE49-F238E27FC236}">
                <a16:creationId xmlns:a16="http://schemas.microsoft.com/office/drawing/2014/main" id="{0DDFADB7-4351-2CC3-A063-20B98E36C4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3551" y="501151"/>
            <a:ext cx="3972449" cy="5735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Billede 3">
            <a:extLst>
              <a:ext uri="{FF2B5EF4-FFF2-40B4-BE49-F238E27FC236}">
                <a16:creationId xmlns:a16="http://schemas.microsoft.com/office/drawing/2014/main" id="{5B376BDC-DB00-263C-DD06-893335984E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85398" y="621411"/>
            <a:ext cx="3971556" cy="5735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C0F1A5A3-FB23-4F72-324C-31971C3059C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637100" y="4919179"/>
            <a:ext cx="5617556" cy="1797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005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F93EF9-AF0D-8436-022B-6D22F45E6A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ktangel 18">
            <a:extLst>
              <a:ext uri="{FF2B5EF4-FFF2-40B4-BE49-F238E27FC236}">
                <a16:creationId xmlns:a16="http://schemas.microsoft.com/office/drawing/2014/main" id="{820304F5-0270-0A49-2C6D-A08D5E702207}"/>
              </a:ext>
            </a:extLst>
          </p:cNvPr>
          <p:cNvSpPr/>
          <p:nvPr/>
        </p:nvSpPr>
        <p:spPr>
          <a:xfrm>
            <a:off x="472145" y="2028981"/>
            <a:ext cx="5640659" cy="43220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4000"/>
          </a:p>
        </p:txBody>
      </p:sp>
      <p:sp>
        <p:nvSpPr>
          <p:cNvPr id="2" name="Pladsholder til slidenummer 1">
            <a:extLst>
              <a:ext uri="{FF2B5EF4-FFF2-40B4-BE49-F238E27FC236}">
                <a16:creationId xmlns:a16="http://schemas.microsoft.com/office/drawing/2014/main" id="{5ECCC304-B630-384E-4E4F-E8491D5319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da-DK" noProof="0" smtClean="0"/>
              <a:t>55</a:t>
            </a:fld>
            <a:endParaRPr lang="da-DK" noProof="0"/>
          </a:p>
        </p:txBody>
      </p:sp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FB8F5702-9C98-A2BA-EBA0-9AFD4E71F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086418D7-3308-5215-BC18-C7A7AC27E5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action: strategi i dagligdagen</a:t>
            </a:r>
          </a:p>
        </p:txBody>
      </p:sp>
      <p:sp>
        <p:nvSpPr>
          <p:cNvPr id="8" name="Pladsholder til indhold 7">
            <a:extLst>
              <a:ext uri="{FF2B5EF4-FFF2-40B4-BE49-F238E27FC236}">
                <a16:creationId xmlns:a16="http://schemas.microsoft.com/office/drawing/2014/main" id="{06DF04FB-8B5F-1AAB-9298-B93761DB71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4267" y="2228004"/>
            <a:ext cx="5296542" cy="1517614"/>
          </a:xfrm>
        </p:spPr>
        <p:txBody>
          <a:bodyPr>
            <a:normAutofit fontScale="92500" lnSpcReduction="10000"/>
          </a:bodyPr>
          <a:lstStyle/>
          <a:p>
            <a:r>
              <a:rPr lang="da-DK" dirty="0"/>
              <a:t>Daglig drift VIL overtage din tid</a:t>
            </a:r>
          </a:p>
          <a:p>
            <a:r>
              <a:rPr lang="da-DK" dirty="0"/>
              <a:t>MEN du skal konstant besøge din Forretningsplan</a:t>
            </a:r>
          </a:p>
          <a:p>
            <a:r>
              <a:rPr lang="da-DK" dirty="0"/>
              <a:t>Strategisk mindset og retning</a:t>
            </a:r>
          </a:p>
          <a:p>
            <a:r>
              <a:rPr lang="da-DK" dirty="0"/>
              <a:t>OP PÅ TAVLEN MED DEN</a:t>
            </a:r>
          </a:p>
          <a:p>
            <a:endParaRPr lang="da-DK" dirty="0"/>
          </a:p>
        </p:txBody>
      </p:sp>
      <p:sp>
        <p:nvSpPr>
          <p:cNvPr id="10" name="Pladsholder til indhold 5">
            <a:extLst>
              <a:ext uri="{FF2B5EF4-FFF2-40B4-BE49-F238E27FC236}">
                <a16:creationId xmlns:a16="http://schemas.microsoft.com/office/drawing/2014/main" id="{AB5FC09C-6B47-79B9-3656-08D2C1ADD6C2}"/>
              </a:ext>
            </a:extLst>
          </p:cNvPr>
          <p:cNvSpPr txBox="1">
            <a:spLocks/>
          </p:cNvSpPr>
          <p:nvPr/>
        </p:nvSpPr>
        <p:spPr>
          <a:xfrm>
            <a:off x="673608" y="2604681"/>
            <a:ext cx="5422392" cy="36877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2000" dirty="0"/>
              <a:t>Tjek Økonomi hver måned (Månedsopfølgning)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2000" dirty="0"/>
              <a:t>Tjek Handlingsplan hver 14. dag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2000" dirty="0"/>
              <a:t>Tjek Fokus hver uge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da-DK" sz="2000" dirty="0"/>
              <a:t>Alle væsentlige spørgsmål/beslutninger: </a:t>
            </a:r>
          </a:p>
          <a:p>
            <a:pPr lvl="1">
              <a:spcBef>
                <a:spcPts val="200"/>
              </a:spcBef>
              <a:spcAft>
                <a:spcPts val="200"/>
              </a:spcAft>
            </a:pPr>
            <a:r>
              <a:rPr lang="da-DK" sz="1800" dirty="0"/>
              <a:t>Er det i konflikt med min strategi?</a:t>
            </a:r>
          </a:p>
        </p:txBody>
      </p:sp>
      <p:sp>
        <p:nvSpPr>
          <p:cNvPr id="15" name="Rektangel: afrundede hjørner 14">
            <a:extLst>
              <a:ext uri="{FF2B5EF4-FFF2-40B4-BE49-F238E27FC236}">
                <a16:creationId xmlns:a16="http://schemas.microsoft.com/office/drawing/2014/main" id="{2BDD9AF2-3B3A-3A3E-6178-005DDEACD4BD}"/>
              </a:ext>
            </a:extLst>
          </p:cNvPr>
          <p:cNvSpPr/>
          <p:nvPr/>
        </p:nvSpPr>
        <p:spPr>
          <a:xfrm>
            <a:off x="1785410" y="2163853"/>
            <a:ext cx="3198784" cy="434281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bg2">
                    <a:lumMod val="25000"/>
                  </a:schemeClr>
                </a:solidFill>
              </a:rPr>
              <a:t>4 MUST </a:t>
            </a:r>
            <a:r>
              <a:rPr lang="da-DK" dirty="0" err="1">
                <a:solidFill>
                  <a:schemeClr val="bg2">
                    <a:lumMod val="25000"/>
                  </a:schemeClr>
                </a:solidFill>
              </a:rPr>
              <a:t>Do’s</a:t>
            </a:r>
            <a:endParaRPr lang="da-DK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0" name="Pladsholder til indhold 5">
            <a:extLst>
              <a:ext uri="{FF2B5EF4-FFF2-40B4-BE49-F238E27FC236}">
                <a16:creationId xmlns:a16="http://schemas.microsoft.com/office/drawing/2014/main" id="{DA689967-5EE4-B8B2-21D5-CC239ABABA23}"/>
              </a:ext>
            </a:extLst>
          </p:cNvPr>
          <p:cNvSpPr txBox="1">
            <a:spLocks/>
          </p:cNvSpPr>
          <p:nvPr/>
        </p:nvSpPr>
        <p:spPr>
          <a:xfrm>
            <a:off x="673608" y="4169098"/>
            <a:ext cx="5422392" cy="13082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a-DK" dirty="0"/>
          </a:p>
        </p:txBody>
      </p:sp>
      <p:pic>
        <p:nvPicPr>
          <p:cNvPr id="5" name="Grafik 4" descr="Gantt-diagram med massiv udfyldning">
            <a:extLst>
              <a:ext uri="{FF2B5EF4-FFF2-40B4-BE49-F238E27FC236}">
                <a16:creationId xmlns:a16="http://schemas.microsoft.com/office/drawing/2014/main" id="{51339886-DD54-F3C4-BA4E-A6CA1B6F0B9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 bwMode="auto">
          <a:xfrm>
            <a:off x="10890807" y="863824"/>
            <a:ext cx="720000" cy="720000"/>
          </a:xfrm>
          <a:prstGeom prst="rect">
            <a:avLst/>
          </a:prstGeom>
        </p:spPr>
      </p:pic>
      <p:grpSp>
        <p:nvGrpSpPr>
          <p:cNvPr id="6" name="Gruppe 5">
            <a:extLst>
              <a:ext uri="{FF2B5EF4-FFF2-40B4-BE49-F238E27FC236}">
                <a16:creationId xmlns:a16="http://schemas.microsoft.com/office/drawing/2014/main" id="{C40F9938-143D-0DBA-CF37-579CCD148566}"/>
              </a:ext>
            </a:extLst>
          </p:cNvPr>
          <p:cNvGrpSpPr>
            <a:grpSpLocks noChangeAspect="1"/>
          </p:cNvGrpSpPr>
          <p:nvPr/>
        </p:nvGrpSpPr>
        <p:grpSpPr>
          <a:xfrm>
            <a:off x="6611064" y="3565676"/>
            <a:ext cx="4958103" cy="2918554"/>
            <a:chOff x="468104" y="840370"/>
            <a:chExt cx="9149542" cy="5385816"/>
          </a:xfrm>
        </p:grpSpPr>
        <p:pic>
          <p:nvPicPr>
            <p:cNvPr id="7" name="Billede 6" descr="Et billede, der indeholder indendørs, bogreol, møbel, mur&#10;&#10;AI-genereret indhold kan være ukorrekt.">
              <a:extLst>
                <a:ext uri="{FF2B5EF4-FFF2-40B4-BE49-F238E27FC236}">
                  <a16:creationId xmlns:a16="http://schemas.microsoft.com/office/drawing/2014/main" id="{A7212B24-69A1-AD92-2C5D-F942767ABEE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643" b="7856"/>
            <a:stretch>
              <a:fillRect/>
            </a:stretch>
          </p:blipFill>
          <p:spPr>
            <a:xfrm>
              <a:off x="468104" y="840370"/>
              <a:ext cx="9149542" cy="5385816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9" name="Billede 8">
              <a:extLst>
                <a:ext uri="{FF2B5EF4-FFF2-40B4-BE49-F238E27FC236}">
                  <a16:creationId xmlns:a16="http://schemas.microsoft.com/office/drawing/2014/main" id="{F3FFE297-8E59-4032-7581-7443652B308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-120000">
              <a:off x="2232821" y="3261252"/>
              <a:ext cx="5179051" cy="2856224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2812542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3EAFE7-163C-14F1-9156-CE952AD901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pe 8">
            <a:extLst>
              <a:ext uri="{FF2B5EF4-FFF2-40B4-BE49-F238E27FC236}">
                <a16:creationId xmlns:a16="http://schemas.microsoft.com/office/drawing/2014/main" id="{6690D065-15CB-23C2-61A3-7CADDB5FD379}"/>
              </a:ext>
            </a:extLst>
          </p:cNvPr>
          <p:cNvGrpSpPr>
            <a:grpSpLocks noChangeAspect="1"/>
          </p:cNvGrpSpPr>
          <p:nvPr/>
        </p:nvGrpSpPr>
        <p:grpSpPr>
          <a:xfrm>
            <a:off x="5616796" y="274723"/>
            <a:ext cx="6283885" cy="4712914"/>
            <a:chOff x="1524000" y="0"/>
            <a:chExt cx="9144000" cy="6858000"/>
          </a:xfrm>
        </p:grpSpPr>
        <p:grpSp>
          <p:nvGrpSpPr>
            <p:cNvPr id="10" name="Gruppe 9">
              <a:extLst>
                <a:ext uri="{FF2B5EF4-FFF2-40B4-BE49-F238E27FC236}">
                  <a16:creationId xmlns:a16="http://schemas.microsoft.com/office/drawing/2014/main" id="{43F0EBA4-F5DF-083D-506B-D61BC81BCC43}"/>
                </a:ext>
              </a:extLst>
            </p:cNvPr>
            <p:cNvGrpSpPr/>
            <p:nvPr/>
          </p:nvGrpSpPr>
          <p:grpSpPr bwMode="auto">
            <a:xfrm>
              <a:off x="1524000" y="0"/>
              <a:ext cx="9144000" cy="6858000"/>
              <a:chOff x="1524000" y="0"/>
              <a:chExt cx="9144000" cy="6858000"/>
            </a:xfrm>
          </p:grpSpPr>
          <p:pic>
            <p:nvPicPr>
              <p:cNvPr id="12" name="Billede 11" descr="Et billede, der indeholder tekst, mur, indendørs, elektronik&#10;&#10;Automatisk genereret beskrivelse">
                <a:extLst>
                  <a:ext uri="{FF2B5EF4-FFF2-40B4-BE49-F238E27FC236}">
                    <a16:creationId xmlns:a16="http://schemas.microsoft.com/office/drawing/2014/main" id="{09B587CD-8D02-E50C-B66A-860E408FFE3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/>
            </p:blipFill>
            <p:spPr bwMode="auto">
              <a:xfrm>
                <a:off x="1524000" y="0"/>
                <a:ext cx="9144000" cy="6858000"/>
              </a:xfrm>
              <a:prstGeom prst="rect">
                <a:avLst/>
              </a:prstGeom>
            </p:spPr>
          </p:pic>
          <p:pic>
            <p:nvPicPr>
              <p:cNvPr id="13" name="Billede 12" descr="Et billede, der indeholder bord&#10;&#10;Automatisk genereret beskrivelse">
                <a:extLst>
                  <a:ext uri="{FF2B5EF4-FFF2-40B4-BE49-F238E27FC236}">
                    <a16:creationId xmlns:a16="http://schemas.microsoft.com/office/drawing/2014/main" id="{FDED1409-E320-D851-1C29-D84B17203E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/>
            </p:blipFill>
            <p:spPr bwMode="auto">
              <a:xfrm>
                <a:off x="4474817" y="365149"/>
                <a:ext cx="1498169" cy="2179270"/>
              </a:xfrm>
              <a:prstGeom prst="rect">
                <a:avLst/>
              </a:prstGeom>
              <a:ln w="38100" cap="sq">
                <a:solidFill>
                  <a:srgbClr val="000000"/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</p:grpSp>
        <p:sp>
          <p:nvSpPr>
            <p:cNvPr id="11" name="Rektangel 1">
              <a:extLst>
                <a:ext uri="{FF2B5EF4-FFF2-40B4-BE49-F238E27FC236}">
                  <a16:creationId xmlns:a16="http://schemas.microsoft.com/office/drawing/2014/main" id="{53B1E717-05DC-AC28-D0B2-47AB5A3BD21C}"/>
                </a:ext>
              </a:extLst>
            </p:cNvPr>
            <p:cNvSpPr/>
            <p:nvPr/>
          </p:nvSpPr>
          <p:spPr>
            <a:xfrm>
              <a:off x="3382829" y="3171121"/>
              <a:ext cx="3617061" cy="2283749"/>
            </a:xfrm>
            <a:custGeom>
              <a:avLst/>
              <a:gdLst>
                <a:gd name="csX0" fmla="*/ 0 w 3603548"/>
                <a:gd name="csY0" fmla="*/ 0 h 2220686"/>
                <a:gd name="csX1" fmla="*/ 3603548 w 3603548"/>
                <a:gd name="csY1" fmla="*/ 0 h 2220686"/>
                <a:gd name="csX2" fmla="*/ 3603548 w 3603548"/>
                <a:gd name="csY2" fmla="*/ 2220686 h 2220686"/>
                <a:gd name="csX3" fmla="*/ 0 w 3603548"/>
                <a:gd name="csY3" fmla="*/ 2220686 h 2220686"/>
                <a:gd name="csX4" fmla="*/ 0 w 3603548"/>
                <a:gd name="csY4" fmla="*/ 0 h 2220686"/>
                <a:gd name="csX0" fmla="*/ 0 w 3603548"/>
                <a:gd name="csY0" fmla="*/ 0 h 2220686"/>
                <a:gd name="csX1" fmla="*/ 3603548 w 3603548"/>
                <a:gd name="csY1" fmla="*/ 0 h 2220686"/>
                <a:gd name="csX2" fmla="*/ 3454901 w 3603548"/>
                <a:gd name="csY2" fmla="*/ 2026995 h 2220686"/>
                <a:gd name="csX3" fmla="*/ 0 w 3603548"/>
                <a:gd name="csY3" fmla="*/ 2220686 h 2220686"/>
                <a:gd name="csX4" fmla="*/ 0 w 3603548"/>
                <a:gd name="csY4" fmla="*/ 0 h 2220686"/>
                <a:gd name="csX0" fmla="*/ 0 w 3603548"/>
                <a:gd name="csY0" fmla="*/ 0 h 2220686"/>
                <a:gd name="csX1" fmla="*/ 3603548 w 3603548"/>
                <a:gd name="csY1" fmla="*/ 0 h 2220686"/>
                <a:gd name="csX2" fmla="*/ 3517963 w 3603548"/>
                <a:gd name="csY2" fmla="*/ 1896367 h 2220686"/>
                <a:gd name="csX3" fmla="*/ 0 w 3603548"/>
                <a:gd name="csY3" fmla="*/ 2220686 h 2220686"/>
                <a:gd name="csX4" fmla="*/ 0 w 3603548"/>
                <a:gd name="csY4" fmla="*/ 0 h 2220686"/>
                <a:gd name="csX0" fmla="*/ 22522 w 3626070"/>
                <a:gd name="csY0" fmla="*/ 0 h 2220686"/>
                <a:gd name="csX1" fmla="*/ 3626070 w 3626070"/>
                <a:gd name="csY1" fmla="*/ 0 h 2220686"/>
                <a:gd name="csX2" fmla="*/ 3540485 w 3626070"/>
                <a:gd name="csY2" fmla="*/ 1896367 h 2220686"/>
                <a:gd name="csX3" fmla="*/ 0 w 3626070"/>
                <a:gd name="csY3" fmla="*/ 2220686 h 2220686"/>
                <a:gd name="csX4" fmla="*/ 22522 w 3626070"/>
                <a:gd name="csY4" fmla="*/ 0 h 2220686"/>
                <a:gd name="csX0" fmla="*/ 9009 w 3626070"/>
                <a:gd name="csY0" fmla="*/ 0 h 2220686"/>
                <a:gd name="csX1" fmla="*/ 3626070 w 3626070"/>
                <a:gd name="csY1" fmla="*/ 0 h 2220686"/>
                <a:gd name="csX2" fmla="*/ 3540485 w 3626070"/>
                <a:gd name="csY2" fmla="*/ 1896367 h 2220686"/>
                <a:gd name="csX3" fmla="*/ 0 w 3626070"/>
                <a:gd name="csY3" fmla="*/ 2220686 h 2220686"/>
                <a:gd name="csX4" fmla="*/ 9009 w 3626070"/>
                <a:gd name="csY4" fmla="*/ 0 h 2220686"/>
                <a:gd name="csX0" fmla="*/ 0 w 3617061"/>
                <a:gd name="csY0" fmla="*/ 0 h 2283749"/>
                <a:gd name="csX1" fmla="*/ 3617061 w 3617061"/>
                <a:gd name="csY1" fmla="*/ 0 h 2283749"/>
                <a:gd name="csX2" fmla="*/ 3531476 w 3617061"/>
                <a:gd name="csY2" fmla="*/ 1896367 h 2283749"/>
                <a:gd name="csX3" fmla="*/ 0 w 3617061"/>
                <a:gd name="csY3" fmla="*/ 2283749 h 2283749"/>
                <a:gd name="csX4" fmla="*/ 0 w 3617061"/>
                <a:gd name="csY4" fmla="*/ 0 h 228374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3617061" h="2283749">
                  <a:moveTo>
                    <a:pt x="0" y="0"/>
                  </a:moveTo>
                  <a:lnTo>
                    <a:pt x="3617061" y="0"/>
                  </a:lnTo>
                  <a:lnTo>
                    <a:pt x="3531476" y="1896367"/>
                  </a:lnTo>
                  <a:lnTo>
                    <a:pt x="0" y="228374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59429B82-181D-5971-1CB6-937A98E75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da-DK" dirty="0"/>
              <a:t>Den </a:t>
            </a:r>
            <a:r>
              <a:rPr lang="da-DK" b="1" dirty="0"/>
              <a:t>levende </a:t>
            </a:r>
            <a:r>
              <a:rPr lang="da-DK" dirty="0"/>
              <a:t>forretningsplan</a:t>
            </a:r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75825BBA-75AB-9004-12F9-A85754CE0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F603CDE5-C1D8-4EDD-870F-A498BAFA520F}" type="slidenum">
              <a:rPr lang="da-DK" noProof="0" smtClean="0"/>
              <a:t>56</a:t>
            </a:fld>
            <a:endParaRPr lang="da-DK" noProof="0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EB3109C7-5C68-06EA-34AD-B66CFDFA45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16" name="Rektangel 15">
            <a:extLst>
              <a:ext uri="{FF2B5EF4-FFF2-40B4-BE49-F238E27FC236}">
                <a16:creationId xmlns:a16="http://schemas.microsoft.com/office/drawing/2014/main" id="{A0B2F512-5D32-5D0A-9905-6C0468B1DEF6}"/>
              </a:ext>
            </a:extLst>
          </p:cNvPr>
          <p:cNvSpPr/>
          <p:nvPr/>
        </p:nvSpPr>
        <p:spPr>
          <a:xfrm>
            <a:off x="7510794" y="376518"/>
            <a:ext cx="1325146" cy="18018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>
              <a:noFill/>
            </a:endParaRPr>
          </a:p>
        </p:txBody>
      </p:sp>
      <p:pic>
        <p:nvPicPr>
          <p:cNvPr id="15" name="Billede 14">
            <a:extLst>
              <a:ext uri="{FF2B5EF4-FFF2-40B4-BE49-F238E27FC236}">
                <a16:creationId xmlns:a16="http://schemas.microsoft.com/office/drawing/2014/main" id="{86A94127-2452-886B-A359-DB31C5AFBF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4639" y="504322"/>
            <a:ext cx="1055872" cy="1524815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4" name="Billede 13">
            <a:extLst>
              <a:ext uri="{FF2B5EF4-FFF2-40B4-BE49-F238E27FC236}">
                <a16:creationId xmlns:a16="http://schemas.microsoft.com/office/drawing/2014/main" id="{94218745-4910-2161-3AB1-C0B56A3BE7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5556" y="693405"/>
            <a:ext cx="2952604" cy="426394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4685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77 -0.00787 L 0.1177 -0.00787 C 0.14153 -0.03565 0.10755 0.00463 0.14244 -0.04144 C 0.15481 -0.05764 0.1651 -0.06852 0.17864 -0.08056 C 0.19843 -0.09838 0.23541 -0.12593 0.25195 -0.13542 C 0.25612 -0.13797 0.26028 -0.14051 0.26445 -0.1426 C 0.26953 -0.14514 0.27474 -0.14699 0.27968 -0.14977 C 0.28515 -0.15278 0.29036 -0.15718 0.2957 -0.16042 C 0.29921 -0.1625 0.30273 -0.16412 0.30612 -0.16621 C 0.31158 -0.16945 0.31679 -0.17361 0.32213 -0.17685 C 0.32903 -0.18102 0.33606 -0.18426 0.3431 -0.1882 C 0.34974 -0.19213 0.35651 -0.19607 0.36315 -0.20047 C 0.36731 -0.20324 0.37135 -0.20695 0.37552 -0.20973 C 0.38515 -0.21551 0.39505 -0.2206 0.40481 -0.22593 C 0.40703 -0.22732 0.4095 -0.22778 0.41158 -0.22963 C 0.41289 -0.23056 0.41393 -0.23172 0.41523 -0.23241 C 0.41653 -0.2331 0.41796 -0.23334 0.41927 -0.2338 C 0.42057 -0.23449 0.42187 -0.23542 0.4233 -0.23588 C 0.42526 -0.23681 0.42578 -0.23658 0.42734 -0.23658 " pathEditMode="relative" ptsTypes="AAAAAAAAAAAAAAAAA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689086-A727-1002-0119-00BA251824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0">
            <a:extLst>
              <a:ext uri="{FF2B5EF4-FFF2-40B4-BE49-F238E27FC236}">
                <a16:creationId xmlns:a16="http://schemas.microsoft.com/office/drawing/2014/main" id="{DA94D7F6-3DAC-AA7C-658D-25855F3847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4761" y="4288298"/>
            <a:ext cx="10993549" cy="1475013"/>
          </a:xfrm>
        </p:spPr>
        <p:txBody>
          <a:bodyPr/>
          <a:lstStyle/>
          <a:p>
            <a:pPr algn="ctr"/>
            <a:r>
              <a:rPr lang="da-DK" dirty="0">
                <a:solidFill>
                  <a:schemeClr val="bg1"/>
                </a:solidFill>
              </a:rPr>
              <a:t>Glem ikke baggrunden</a:t>
            </a:r>
            <a:endParaRPr lang="da-DK" b="1" dirty="0">
              <a:solidFill>
                <a:schemeClr val="bg1"/>
              </a:solidFill>
            </a:endParaRPr>
          </a:p>
        </p:txBody>
      </p:sp>
      <p:pic>
        <p:nvPicPr>
          <p:cNvPr id="7" name="Billede 6">
            <a:extLst>
              <a:ext uri="{FF2B5EF4-FFF2-40B4-BE49-F238E27FC236}">
                <a16:creationId xmlns:a16="http://schemas.microsoft.com/office/drawing/2014/main" id="{1E567847-D9F3-C708-C2C3-F3ECBFF63D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2710" y="941762"/>
            <a:ext cx="2775204" cy="4016535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4" name="Grafik 3" descr="Kontrolliste med massiv udfyldning">
            <a:extLst>
              <a:ext uri="{FF2B5EF4-FFF2-40B4-BE49-F238E27FC236}">
                <a16:creationId xmlns:a16="http://schemas.microsoft.com/office/drawing/2014/main" id="{0502068E-3D62-154A-95A1-77441F77A10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44332" y="637489"/>
            <a:ext cx="914400" cy="914400"/>
          </a:xfrm>
          <a:prstGeom prst="rect">
            <a:avLst/>
          </a:prstGeom>
        </p:spPr>
      </p:pic>
      <p:pic>
        <p:nvPicPr>
          <p:cNvPr id="6" name="Grafik 5" descr="Dokument med massiv udfyldning">
            <a:extLst>
              <a:ext uri="{FF2B5EF4-FFF2-40B4-BE49-F238E27FC236}">
                <a16:creationId xmlns:a16="http://schemas.microsoft.com/office/drawing/2014/main" id="{E7D0BC60-279B-C87F-9F01-B6891C8C3A2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29932" y="1511243"/>
            <a:ext cx="914400" cy="914400"/>
          </a:xfrm>
          <a:prstGeom prst="rect">
            <a:avLst/>
          </a:prstGeom>
        </p:spPr>
      </p:pic>
      <p:pic>
        <p:nvPicPr>
          <p:cNvPr id="9" name="Grafik 8" descr="Gantt-diagram med massiv udfyldning">
            <a:extLst>
              <a:ext uri="{FF2B5EF4-FFF2-40B4-BE49-F238E27FC236}">
                <a16:creationId xmlns:a16="http://schemas.microsoft.com/office/drawing/2014/main" id="{43A8CF11-B548-B521-3C3E-F638BD39BEC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894737" y="4098911"/>
            <a:ext cx="914400" cy="914400"/>
          </a:xfrm>
          <a:prstGeom prst="rect">
            <a:avLst/>
          </a:prstGeom>
        </p:spPr>
      </p:pic>
      <p:pic>
        <p:nvPicPr>
          <p:cNvPr id="12" name="Grafik 11" descr="Liste med massiv udfyldning">
            <a:extLst>
              <a:ext uri="{FF2B5EF4-FFF2-40B4-BE49-F238E27FC236}">
                <a16:creationId xmlns:a16="http://schemas.microsoft.com/office/drawing/2014/main" id="{9BCE1390-E413-774D-DF43-9E832CE5D40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982726" y="2154056"/>
            <a:ext cx="914400" cy="914400"/>
          </a:xfrm>
          <a:prstGeom prst="rect">
            <a:avLst/>
          </a:prstGeom>
        </p:spPr>
      </p:pic>
      <p:pic>
        <p:nvPicPr>
          <p:cNvPr id="14" name="Grafik 13" descr="Månedskalender med massiv udfyldning">
            <a:extLst>
              <a:ext uri="{FF2B5EF4-FFF2-40B4-BE49-F238E27FC236}">
                <a16:creationId xmlns:a16="http://schemas.microsoft.com/office/drawing/2014/main" id="{B94D050F-475B-499E-4199-913397C9EF6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715310" y="4111404"/>
            <a:ext cx="914400" cy="914400"/>
          </a:xfrm>
          <a:prstGeom prst="rect">
            <a:avLst/>
          </a:prstGeom>
        </p:spPr>
      </p:pic>
      <p:pic>
        <p:nvPicPr>
          <p:cNvPr id="16" name="Grafik 15" descr="Strategiplan med massiv udfyldning">
            <a:extLst>
              <a:ext uri="{FF2B5EF4-FFF2-40B4-BE49-F238E27FC236}">
                <a16:creationId xmlns:a16="http://schemas.microsoft.com/office/drawing/2014/main" id="{491C2A4E-1B89-3DE7-465C-AEF53CF06B8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165875" y="3373898"/>
            <a:ext cx="914400" cy="914400"/>
          </a:xfrm>
          <a:prstGeom prst="rect">
            <a:avLst/>
          </a:prstGeom>
        </p:spPr>
      </p:pic>
      <p:pic>
        <p:nvPicPr>
          <p:cNvPr id="18" name="Grafik 17" descr="Tabel med massiv udfyldning">
            <a:extLst>
              <a:ext uri="{FF2B5EF4-FFF2-40B4-BE49-F238E27FC236}">
                <a16:creationId xmlns:a16="http://schemas.microsoft.com/office/drawing/2014/main" id="{DB9A832D-DA4F-7CB7-C551-BB3C9DCB932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636709" y="637489"/>
            <a:ext cx="914400" cy="914400"/>
          </a:xfrm>
          <a:prstGeom prst="rect">
            <a:avLst/>
          </a:prstGeom>
        </p:spPr>
      </p:pic>
      <p:pic>
        <p:nvPicPr>
          <p:cNvPr id="20" name="Grafik 19" descr="Kvittering med massiv udfyldning">
            <a:extLst>
              <a:ext uri="{FF2B5EF4-FFF2-40B4-BE49-F238E27FC236}">
                <a16:creationId xmlns:a16="http://schemas.microsoft.com/office/drawing/2014/main" id="{801F26A2-33BE-DDB1-4470-4439C87D760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613298" y="3170115"/>
            <a:ext cx="914400" cy="914400"/>
          </a:xfrm>
          <a:prstGeom prst="rect">
            <a:avLst/>
          </a:prstGeom>
        </p:spPr>
      </p:pic>
      <p:pic>
        <p:nvPicPr>
          <p:cNvPr id="22" name="Grafik 21" descr="Mappesøgning med massiv udfyldning">
            <a:extLst>
              <a:ext uri="{FF2B5EF4-FFF2-40B4-BE49-F238E27FC236}">
                <a16:creationId xmlns:a16="http://schemas.microsoft.com/office/drawing/2014/main" id="{E8069DB4-9470-BAD4-0E96-CE43A09ED41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846275" y="1789587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354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2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25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2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25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5D7113-9A09-F619-B701-CCE1047EBD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ktangel 10">
            <a:extLst>
              <a:ext uri="{FF2B5EF4-FFF2-40B4-BE49-F238E27FC236}">
                <a16:creationId xmlns:a16="http://schemas.microsoft.com/office/drawing/2014/main" id="{251CFFC8-E8E9-7ACA-E892-D2911A0C3874}"/>
              </a:ext>
            </a:extLst>
          </p:cNvPr>
          <p:cNvSpPr/>
          <p:nvPr/>
        </p:nvSpPr>
        <p:spPr>
          <a:xfrm>
            <a:off x="445728" y="606340"/>
            <a:ext cx="11300544" cy="125717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1301FC7-33D1-D379-2E9A-CAD0275FED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da-DK" i="1" dirty="0">
                <a:solidFill>
                  <a:schemeClr val="accent1">
                    <a:lumMod val="50000"/>
                  </a:schemeClr>
                </a:solidFill>
              </a:rPr>
              <a:t>HVAD SKAL DU GØRE NU?</a:t>
            </a:r>
          </a:p>
        </p:txBody>
      </p:sp>
      <p:graphicFrame>
        <p:nvGraphicFramePr>
          <p:cNvPr id="16" name="Pladsholder til indhold 4" descr="SmartArt-objekt">
            <a:extLst>
              <a:ext uri="{FF2B5EF4-FFF2-40B4-BE49-F238E27FC236}">
                <a16:creationId xmlns:a16="http://schemas.microsoft.com/office/drawing/2014/main" id="{ABB43B65-B267-FD37-2A4A-D6708AEBE879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445728" y="2234656"/>
          <a:ext cx="5964851" cy="38936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FDE64A9B-04E3-13CE-5BFF-1515228661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19943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dirty="0"/>
              <a:t>Den levende </a:t>
            </a:r>
            <a:r>
              <a:rPr lang="da-DK" b="1" dirty="0"/>
              <a:t>forretningsplan</a:t>
            </a:r>
            <a:r>
              <a:rPr lang="da-DK" dirty="0"/>
              <a:t> for solo-selvstændige og iværksættere</a:t>
            </a:r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493F4AFF-0E60-937D-B227-DAA5D82C4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5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457200" rtl="0">
              <a:spcAft>
                <a:spcPts val="600"/>
              </a:spcAft>
            </a:pPr>
            <a:fld id="{3A98EE3D-8CD1-4C3F-BD1C-C98C9596463C}" type="slidenum">
              <a:rPr lang="da-DK" smtClean="0"/>
              <a:pPr defTabSz="457200" rtl="0">
                <a:spcAft>
                  <a:spcPts val="600"/>
                </a:spcAft>
              </a:pPr>
              <a:t>58</a:t>
            </a:fld>
            <a:endParaRPr lang="da-DK" dirty="0"/>
          </a:p>
        </p:txBody>
      </p:sp>
      <p:sp>
        <p:nvSpPr>
          <p:cNvPr id="9" name="Rektangel 8">
            <a:extLst>
              <a:ext uri="{FF2B5EF4-FFF2-40B4-BE49-F238E27FC236}">
                <a16:creationId xmlns:a16="http://schemas.microsoft.com/office/drawing/2014/main" id="{F860B853-FDCD-F920-7101-68E0DD5E6DFC}"/>
              </a:ext>
            </a:extLst>
          </p:cNvPr>
          <p:cNvSpPr/>
          <p:nvPr/>
        </p:nvSpPr>
        <p:spPr>
          <a:xfrm>
            <a:off x="6542605" y="2234656"/>
            <a:ext cx="5203667" cy="389368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5" name="Billede 4">
            <a:extLst>
              <a:ext uri="{FF2B5EF4-FFF2-40B4-BE49-F238E27FC236}">
                <a16:creationId xmlns:a16="http://schemas.microsoft.com/office/drawing/2014/main" id="{897DCD6F-5E53-CC03-E5B2-EEF99013A9F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82072">
            <a:off x="7933354" y="2426288"/>
            <a:ext cx="2422167" cy="35104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BE30362A-B85E-F484-1230-77E839A33A1D}"/>
              </a:ext>
            </a:extLst>
          </p:cNvPr>
          <p:cNvPicPr>
            <a:picLocks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287146">
            <a:off x="7442512" y="5129029"/>
            <a:ext cx="3021566" cy="874791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A2F744C7-5BFA-9EFF-CF70-75CBFCEACCE0}"/>
              </a:ext>
            </a:extLst>
          </p:cNvPr>
          <p:cNvPicPr>
            <a:picLocks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287146">
            <a:off x="9365599" y="3204059"/>
            <a:ext cx="1194765" cy="1655216"/>
          </a:xfrm>
          <a:prstGeom prst="rect">
            <a:avLst/>
          </a:prstGeom>
        </p:spPr>
      </p:pic>
      <p:pic>
        <p:nvPicPr>
          <p:cNvPr id="7" name="Grafik 6" descr="Badge Tick1 med massiv udfyldning">
            <a:extLst>
              <a:ext uri="{FF2B5EF4-FFF2-40B4-BE49-F238E27FC236}">
                <a16:creationId xmlns:a16="http://schemas.microsoft.com/office/drawing/2014/main" id="{2FAFA78A-F976-5622-A768-A97344746EF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628205" y="531884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623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D4F8DB-11F5-1B5A-D63D-A3845BEA4A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dertitel 2">
            <a:extLst>
              <a:ext uri="{FF2B5EF4-FFF2-40B4-BE49-F238E27FC236}">
                <a16:creationId xmlns:a16="http://schemas.microsoft.com/office/drawing/2014/main" id="{42BADAE4-2AB8-2000-E615-375365AA678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11" name="Titel 10">
            <a:extLst>
              <a:ext uri="{FF2B5EF4-FFF2-40B4-BE49-F238E27FC236}">
                <a16:creationId xmlns:a16="http://schemas.microsoft.com/office/drawing/2014/main" id="{1267D1A0-0F62-73EC-9203-6665092CD4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9225" y="4866719"/>
            <a:ext cx="10993549" cy="1475013"/>
          </a:xfrm>
        </p:spPr>
        <p:txBody>
          <a:bodyPr/>
          <a:lstStyle/>
          <a:p>
            <a:pPr algn="ctr"/>
            <a:r>
              <a:rPr lang="da-DK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Vil du vækste mere?</a:t>
            </a:r>
          </a:p>
        </p:txBody>
      </p:sp>
      <p:pic>
        <p:nvPicPr>
          <p:cNvPr id="7" name="Billede 6">
            <a:extLst>
              <a:ext uri="{FF2B5EF4-FFF2-40B4-BE49-F238E27FC236}">
                <a16:creationId xmlns:a16="http://schemas.microsoft.com/office/drawing/2014/main" id="{EEAB3D5F-1FAA-FF88-C07C-0DDDD24158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17666">
            <a:off x="557852" y="1723333"/>
            <a:ext cx="3466813" cy="37177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Rektangel: afrundede hjørner 1">
            <a:hlinkClick r:id="rId3"/>
            <a:extLst>
              <a:ext uri="{FF2B5EF4-FFF2-40B4-BE49-F238E27FC236}">
                <a16:creationId xmlns:a16="http://schemas.microsoft.com/office/drawing/2014/main" id="{8387F342-12EE-7149-3DA0-C4475A5558CA}"/>
              </a:ext>
            </a:extLst>
          </p:cNvPr>
          <p:cNvSpPr/>
          <p:nvPr/>
        </p:nvSpPr>
        <p:spPr>
          <a:xfrm>
            <a:off x="694048" y="619238"/>
            <a:ext cx="3198784" cy="434281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www.teiladvisory.dk</a:t>
            </a:r>
            <a:r>
              <a:rPr lang="da-DK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6" name="Rektangel: afrundede hjørner 5">
            <a:hlinkClick r:id="rId4"/>
            <a:extLst>
              <a:ext uri="{FF2B5EF4-FFF2-40B4-BE49-F238E27FC236}">
                <a16:creationId xmlns:a16="http://schemas.microsoft.com/office/drawing/2014/main" id="{84C74ED7-E54F-7003-751C-3E6B48AA22FB}"/>
              </a:ext>
            </a:extLst>
          </p:cNvPr>
          <p:cNvSpPr/>
          <p:nvPr/>
        </p:nvSpPr>
        <p:spPr>
          <a:xfrm>
            <a:off x="4478573" y="619238"/>
            <a:ext cx="3198784" cy="434281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LinkedIn</a:t>
            </a:r>
            <a:endParaRPr lang="da-DK" dirty="0">
              <a:solidFill>
                <a:schemeClr val="bg1"/>
              </a:solidFill>
            </a:endParaRPr>
          </a:p>
        </p:txBody>
      </p:sp>
      <p:sp>
        <p:nvSpPr>
          <p:cNvPr id="8" name="Rektangel: afrundede hjørner 7">
            <a:hlinkClick r:id="rId5"/>
            <a:extLst>
              <a:ext uri="{FF2B5EF4-FFF2-40B4-BE49-F238E27FC236}">
                <a16:creationId xmlns:a16="http://schemas.microsoft.com/office/drawing/2014/main" id="{FA08041B-E167-3534-4857-BD87099361B8}"/>
              </a:ext>
            </a:extLst>
          </p:cNvPr>
          <p:cNvSpPr/>
          <p:nvPr/>
        </p:nvSpPr>
        <p:spPr>
          <a:xfrm>
            <a:off x="8299168" y="619238"/>
            <a:ext cx="3198784" cy="434281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bg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Nyhedsbrev</a:t>
            </a:r>
            <a:endParaRPr lang="da-DK" dirty="0">
              <a:solidFill>
                <a:schemeClr val="bg1"/>
              </a:solidFill>
            </a:endParaRPr>
          </a:p>
        </p:txBody>
      </p:sp>
      <p:pic>
        <p:nvPicPr>
          <p:cNvPr id="12" name="Billede 11">
            <a:extLst>
              <a:ext uri="{FF2B5EF4-FFF2-40B4-BE49-F238E27FC236}">
                <a16:creationId xmlns:a16="http://schemas.microsoft.com/office/drawing/2014/main" id="{5B4AD74B-2F39-B228-950B-E2839EE7AA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74724">
            <a:off x="5858197" y="1264754"/>
            <a:ext cx="2147167" cy="267393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Billede 12">
            <a:extLst>
              <a:ext uri="{FF2B5EF4-FFF2-40B4-BE49-F238E27FC236}">
                <a16:creationId xmlns:a16="http://schemas.microsoft.com/office/drawing/2014/main" id="{B08A5C5E-BF63-AD25-73E1-AFE5D5B1AA3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293625">
            <a:off x="4059545" y="1765192"/>
            <a:ext cx="2030738" cy="19204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5" name="Billede 14">
            <a:extLst>
              <a:ext uri="{FF2B5EF4-FFF2-40B4-BE49-F238E27FC236}">
                <a16:creationId xmlns:a16="http://schemas.microsoft.com/office/drawing/2014/main" id="{FCDAE574-CEA5-599F-E66D-4D52DA6C56F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1212924">
            <a:off x="5929141" y="3520146"/>
            <a:ext cx="2079172" cy="190057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9" name="Billede 18">
            <a:extLst>
              <a:ext uri="{FF2B5EF4-FFF2-40B4-BE49-F238E27FC236}">
                <a16:creationId xmlns:a16="http://schemas.microsoft.com/office/drawing/2014/main" id="{0AB8735F-19B6-8631-18EB-51ED960F6AD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78068">
            <a:off x="4311320" y="3667842"/>
            <a:ext cx="1637055" cy="209225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1" name="Billede 20">
            <a:extLst>
              <a:ext uri="{FF2B5EF4-FFF2-40B4-BE49-F238E27FC236}">
                <a16:creationId xmlns:a16="http://schemas.microsoft.com/office/drawing/2014/main" id="{6425D14B-7BC5-8BAE-381D-F7C5FFC575E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10738">
            <a:off x="8571993" y="1550624"/>
            <a:ext cx="3000554" cy="406313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9465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8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nummer 1">
            <a:extLst>
              <a:ext uri="{FF2B5EF4-FFF2-40B4-BE49-F238E27FC236}">
                <a16:creationId xmlns:a16="http://schemas.microsoft.com/office/drawing/2014/main" id="{8454D90D-E11E-CF24-4468-A804AEB0D8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F603CDE5-C1D8-4EDD-870F-A498BAFA520F}" type="slidenum">
              <a:rPr lang="da-DK" noProof="0" smtClean="0"/>
              <a:t>60</a:t>
            </a:fld>
            <a:endParaRPr lang="da-DK" noProof="0"/>
          </a:p>
        </p:txBody>
      </p:sp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C19B9BA9-E375-914E-C94E-D200625BE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Den levende </a:t>
            </a:r>
            <a:r>
              <a:rPr lang="da-DK" b="1"/>
              <a:t>forretningsplan</a:t>
            </a:r>
            <a:r>
              <a:rPr lang="da-DK"/>
              <a:t> for solo-selvstændige og iværksættere</a:t>
            </a:r>
            <a:endParaRPr lang="da-DK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40BAE5B3-9BF7-A575-8CAD-F05447D750AB}"/>
              </a:ext>
            </a:extLst>
          </p:cNvPr>
          <p:cNvSpPr txBox="1">
            <a:spLocks/>
          </p:cNvSpPr>
          <p:nvPr/>
        </p:nvSpPr>
        <p:spPr>
          <a:xfrm>
            <a:off x="581192" y="3107957"/>
            <a:ext cx="11029616" cy="10138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2800" b="0" kern="1200" cap="all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da-DK" dirty="0"/>
              <a:t>… og 3 måneder senere…?</a:t>
            </a:r>
          </a:p>
        </p:txBody>
      </p:sp>
      <p:sp>
        <p:nvSpPr>
          <p:cNvPr id="5" name="Rektangel: afrundede hjørner 4">
            <a:extLst>
              <a:ext uri="{FF2B5EF4-FFF2-40B4-BE49-F238E27FC236}">
                <a16:creationId xmlns:a16="http://schemas.microsoft.com/office/drawing/2014/main" id="{AEF9B73C-C9A3-32F9-4C85-30806AFA32F6}"/>
              </a:ext>
            </a:extLst>
          </p:cNvPr>
          <p:cNvSpPr/>
          <p:nvPr/>
        </p:nvSpPr>
        <p:spPr>
          <a:xfrm rot="21103199">
            <a:off x="5573970" y="4348544"/>
            <a:ext cx="3198784" cy="679731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Tandlægeeffekten</a:t>
            </a:r>
          </a:p>
        </p:txBody>
      </p:sp>
    </p:spTree>
    <p:extLst>
      <p:ext uri="{BB962C8B-B14F-4D97-AF65-F5344CB8AC3E}">
        <p14:creationId xmlns:p14="http://schemas.microsoft.com/office/powerpoint/2010/main" val="311301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theme/theme1.xml><?xml version="1.0" encoding="utf-8"?>
<a:theme xmlns:a="http://schemas.openxmlformats.org/drawingml/2006/main" name="DividendVTI">
  <a:themeElements>
    <a:clrScheme name="Blågrø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61330639_TF00870617_Win32" id="{E6DDB96B-59F3-4546-8110-1136E918B3A8}" vid="{C31AAEEB-FDB4-42E7-A6DE-0C7D330348B6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Undervis i et klassisk virksomhedskursus</Template>
  <TotalTime>9926</TotalTime>
  <Words>3956</Words>
  <Application>Microsoft Office PowerPoint</Application>
  <PresentationFormat>Widescreen</PresentationFormat>
  <Paragraphs>727</Paragraphs>
  <Slides>60</Slides>
  <Notes>17</Notes>
  <HiddenSlides>0</HiddenSlides>
  <MMClips>0</MMClips>
  <ScaleCrop>false</ScaleCrop>
  <HeadingPairs>
    <vt:vector size="8" baseType="variant">
      <vt:variant>
        <vt:lpstr>Benyttede skrifttyper</vt:lpstr>
      </vt:variant>
      <vt:variant>
        <vt:i4>5</vt:i4>
      </vt:variant>
      <vt:variant>
        <vt:lpstr>Tema</vt:lpstr>
      </vt:variant>
      <vt:variant>
        <vt:i4>1</vt:i4>
      </vt:variant>
      <vt:variant>
        <vt:lpstr>Integrerede OLE-servere</vt:lpstr>
      </vt:variant>
      <vt:variant>
        <vt:i4>1</vt:i4>
      </vt:variant>
      <vt:variant>
        <vt:lpstr>Slidetitler</vt:lpstr>
      </vt:variant>
      <vt:variant>
        <vt:i4>60</vt:i4>
      </vt:variant>
    </vt:vector>
  </HeadingPairs>
  <TitlesOfParts>
    <vt:vector size="67" baseType="lpstr">
      <vt:lpstr>Arial</vt:lpstr>
      <vt:lpstr>Calibri</vt:lpstr>
      <vt:lpstr>Gill Sans MT</vt:lpstr>
      <vt:lpstr>Wingdings</vt:lpstr>
      <vt:lpstr>Wingdings 2</vt:lpstr>
      <vt:lpstr>DividendVTI</vt:lpstr>
      <vt:lpstr>Worksheet</vt:lpstr>
      <vt:lpstr>Den levende forretningsplan   på én side</vt:lpstr>
      <vt:lpstr>PowerPoint-præsentation</vt:lpstr>
      <vt:lpstr>Enkelt, simpelt, synligt » one pager </vt:lpstr>
      <vt:lpstr>Den levende forretningsplan - på én side</vt:lpstr>
      <vt:lpstr>HVOR VIL DU HEN OG HVORFOR?</vt:lpstr>
      <vt:lpstr>Retning: dig – dit dna</vt:lpstr>
      <vt:lpstr>Retning: dit bias – 2 typer jeg ofte ser</vt:lpstr>
      <vt:lpstr>Retning: Mission</vt:lpstr>
      <vt:lpstr>SKRIV DIN MISSION</vt:lpstr>
      <vt:lpstr>SKRIV DIN MISSION</vt:lpstr>
      <vt:lpstr>Retning: vision</vt:lpstr>
      <vt:lpstr>Hvad er din vision</vt:lpstr>
      <vt:lpstr>SKRIV DIN MISSION</vt:lpstr>
      <vt:lpstr>Retning: mål</vt:lpstr>
      <vt:lpstr>Mål for 3 år</vt:lpstr>
      <vt:lpstr>SKRIV DIN MISSION</vt:lpstr>
      <vt:lpstr>Retning:  USP’er</vt:lpstr>
      <vt:lpstr>DINE 3 USP’ER</vt:lpstr>
      <vt:lpstr>SKRIV DIN MISSION</vt:lpstr>
      <vt:lpstr>HVOR VIL DU HEN OG HVORFOR?</vt:lpstr>
      <vt:lpstr>HVEM SÆLGER DU TIL OG HVORDAN?</vt:lpstr>
      <vt:lpstr>Hvor kan du bedst tage beslutninger?</vt:lpstr>
      <vt:lpstr>KUNDERNE: MÅLGRUPPER</vt:lpstr>
      <vt:lpstr>KUNDERNE: MÅLGRUPPER - eksempler</vt:lpstr>
      <vt:lpstr>KUNDERNE: kundetyper</vt:lpstr>
      <vt:lpstr>DINE målgrupper</vt:lpstr>
      <vt:lpstr>EKSPORT KUNDEDATA  DINERO</vt:lpstr>
      <vt:lpstr>EKSPORT KUNDEDATA  E-CONOMIC</vt:lpstr>
      <vt:lpstr>DINE målgrupper</vt:lpstr>
      <vt:lpstr>SKRIV DIN MISSION</vt:lpstr>
      <vt:lpstr>HVEM SÆLGER DU TIL OG HVORDAN?</vt:lpstr>
      <vt:lpstr>HVAD SKAL DER TIL?</vt:lpstr>
      <vt:lpstr>grundsten: forudsætninger</vt:lpstr>
      <vt:lpstr>Skal jeg ansætte?</vt:lpstr>
      <vt:lpstr>DINE grundsten</vt:lpstr>
      <vt:lpstr>SKRIV DIN MISSION</vt:lpstr>
      <vt:lpstr>HVAD SKAL DER TIL?</vt:lpstr>
      <vt:lpstr>HVAD SKAL DU SKRUE PÅ?</vt:lpstr>
      <vt:lpstr>drivers: knapper</vt:lpstr>
      <vt:lpstr>drivers: tandhjul</vt:lpstr>
      <vt:lpstr>drivers: tandhjul</vt:lpstr>
      <vt:lpstr>DINE drivers</vt:lpstr>
      <vt:lpstr>SKRIV DIN MISSION</vt:lpstr>
      <vt:lpstr>HVAD SKAL DU SKRUE PÅ?</vt:lpstr>
      <vt:lpstr>HVAD SKAL DU GØRE NU?</vt:lpstr>
      <vt:lpstr>Din dagligdag?</vt:lpstr>
      <vt:lpstr>action: fokus</vt:lpstr>
      <vt:lpstr>action: fokus</vt:lpstr>
      <vt:lpstr>Vigtigste guideline i hverdagen</vt:lpstr>
      <vt:lpstr>Dit fokus</vt:lpstr>
      <vt:lpstr>SKRIV DIN MISSION</vt:lpstr>
      <vt:lpstr>action: handlingsplan</vt:lpstr>
      <vt:lpstr>Din handlingsplan </vt:lpstr>
      <vt:lpstr>SKRIV DIN MISSION</vt:lpstr>
      <vt:lpstr>action: strategi i dagligdagen</vt:lpstr>
      <vt:lpstr>Den levende forretningsplan</vt:lpstr>
      <vt:lpstr>Glem ikke baggrunden</vt:lpstr>
      <vt:lpstr>HVAD SKAL DU GØRE NU?</vt:lpstr>
      <vt:lpstr>Vil du vækste mere?</vt:lpstr>
      <vt:lpstr>PowerPoint-præsentation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Jesper Johansen</dc:creator>
  <cp:lastModifiedBy>Jesper Johansen</cp:lastModifiedBy>
  <cp:revision>9</cp:revision>
  <dcterms:created xsi:type="dcterms:W3CDTF">2026-03-23T11:11:18Z</dcterms:created>
  <dcterms:modified xsi:type="dcterms:W3CDTF">2026-04-10T09:57:34Z</dcterms:modified>
</cp:coreProperties>
</file>